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0" r:id="rId1"/>
  </p:sldMasterIdLst>
  <p:notesMasterIdLst>
    <p:notesMasterId r:id="rId67"/>
  </p:notesMasterIdLst>
  <p:handoutMasterIdLst>
    <p:handoutMasterId r:id="rId68"/>
  </p:handoutMasterIdLst>
  <p:sldIdLst>
    <p:sldId id="1161" r:id="rId2"/>
    <p:sldId id="1167" r:id="rId3"/>
    <p:sldId id="1104" r:id="rId4"/>
    <p:sldId id="1172" r:id="rId5"/>
    <p:sldId id="1105" r:id="rId6"/>
    <p:sldId id="1164" r:id="rId7"/>
    <p:sldId id="1165" r:id="rId8"/>
    <p:sldId id="1166" r:id="rId9"/>
    <p:sldId id="1163" r:id="rId10"/>
    <p:sldId id="1097" r:id="rId11"/>
    <p:sldId id="1146" r:id="rId12"/>
    <p:sldId id="1147" r:id="rId13"/>
    <p:sldId id="1170" r:id="rId14"/>
    <p:sldId id="1152" r:id="rId15"/>
    <p:sldId id="1142" r:id="rId16"/>
    <p:sldId id="1143" r:id="rId17"/>
    <p:sldId id="1144" r:id="rId18"/>
    <p:sldId id="1141" r:id="rId19"/>
    <p:sldId id="1155" r:id="rId20"/>
    <p:sldId id="1153" r:id="rId21"/>
    <p:sldId id="1154" r:id="rId22"/>
    <p:sldId id="1102" r:id="rId23"/>
    <p:sldId id="1149" r:id="rId24"/>
    <p:sldId id="1115" r:id="rId25"/>
    <p:sldId id="1173" r:id="rId26"/>
    <p:sldId id="1098" r:id="rId27"/>
    <p:sldId id="1112" r:id="rId28"/>
    <p:sldId id="1099" r:id="rId29"/>
    <p:sldId id="1111" r:id="rId30"/>
    <p:sldId id="1114" r:id="rId31"/>
    <p:sldId id="1125" r:id="rId32"/>
    <p:sldId id="1132" r:id="rId33"/>
    <p:sldId id="1131" r:id="rId34"/>
    <p:sldId id="1169" r:id="rId35"/>
    <p:sldId id="1171" r:id="rId36"/>
    <p:sldId id="1128" r:id="rId37"/>
    <p:sldId id="1162" r:id="rId38"/>
    <p:sldId id="1124" r:id="rId39"/>
    <p:sldId id="1134" r:id="rId40"/>
    <p:sldId id="1106" r:id="rId41"/>
    <p:sldId id="1133" r:id="rId42"/>
    <p:sldId id="1107" r:id="rId43"/>
    <p:sldId id="1108" r:id="rId44"/>
    <p:sldId id="1109" r:id="rId45"/>
    <p:sldId id="1110" r:id="rId46"/>
    <p:sldId id="1168" r:id="rId47"/>
    <p:sldId id="1137" r:id="rId48"/>
    <p:sldId id="1138" r:id="rId49"/>
    <p:sldId id="1156" r:id="rId50"/>
    <p:sldId id="1139" r:id="rId51"/>
    <p:sldId id="1148" r:id="rId52"/>
    <p:sldId id="1157" r:id="rId53"/>
    <p:sldId id="1151" r:id="rId54"/>
    <p:sldId id="1158" r:id="rId55"/>
    <p:sldId id="1159" r:id="rId56"/>
    <p:sldId id="1081" r:id="rId57"/>
    <p:sldId id="1085" r:id="rId58"/>
    <p:sldId id="1118" r:id="rId59"/>
    <p:sldId id="1086" r:id="rId60"/>
    <p:sldId id="1119" r:id="rId61"/>
    <p:sldId id="1083" r:id="rId62"/>
    <p:sldId id="1080" r:id="rId63"/>
    <p:sldId id="1120" r:id="rId64"/>
    <p:sldId id="1121" r:id="rId65"/>
    <p:sldId id="1079" r:id="rId66"/>
  </p:sldIdLst>
  <p:sldSz cx="9144000" cy="6858000" type="screen4x3"/>
  <p:notesSz cx="7010400" cy="9296400"/>
  <p:defaultTextStyle>
    <a:defPPr>
      <a:defRPr lang="en-US"/>
    </a:defPPr>
    <a:lvl1pPr algn="l" rtl="0" fontAlgn="base">
      <a:spcBef>
        <a:spcPct val="0"/>
      </a:spcBef>
      <a:spcAft>
        <a:spcPct val="0"/>
      </a:spcAft>
      <a:defRPr sz="1000" b="1" kern="1200">
        <a:solidFill>
          <a:schemeClr val="tx1"/>
        </a:solidFill>
        <a:latin typeface="CG Times" charset="0"/>
        <a:ea typeface="MS PGothic" pitchFamily="34" charset="-128"/>
        <a:cs typeface="+mn-cs"/>
      </a:defRPr>
    </a:lvl1pPr>
    <a:lvl2pPr marL="457200" algn="l" rtl="0" fontAlgn="base">
      <a:spcBef>
        <a:spcPct val="0"/>
      </a:spcBef>
      <a:spcAft>
        <a:spcPct val="0"/>
      </a:spcAft>
      <a:defRPr sz="1000" b="1" kern="1200">
        <a:solidFill>
          <a:schemeClr val="tx1"/>
        </a:solidFill>
        <a:latin typeface="CG Times" charset="0"/>
        <a:ea typeface="MS PGothic" pitchFamily="34" charset="-128"/>
        <a:cs typeface="+mn-cs"/>
      </a:defRPr>
    </a:lvl2pPr>
    <a:lvl3pPr marL="914400" algn="l" rtl="0" fontAlgn="base">
      <a:spcBef>
        <a:spcPct val="0"/>
      </a:spcBef>
      <a:spcAft>
        <a:spcPct val="0"/>
      </a:spcAft>
      <a:defRPr sz="1000" b="1" kern="1200">
        <a:solidFill>
          <a:schemeClr val="tx1"/>
        </a:solidFill>
        <a:latin typeface="CG Times" charset="0"/>
        <a:ea typeface="MS PGothic" pitchFamily="34" charset="-128"/>
        <a:cs typeface="+mn-cs"/>
      </a:defRPr>
    </a:lvl3pPr>
    <a:lvl4pPr marL="1371600" algn="l" rtl="0" fontAlgn="base">
      <a:spcBef>
        <a:spcPct val="0"/>
      </a:spcBef>
      <a:spcAft>
        <a:spcPct val="0"/>
      </a:spcAft>
      <a:defRPr sz="1000" b="1" kern="1200">
        <a:solidFill>
          <a:schemeClr val="tx1"/>
        </a:solidFill>
        <a:latin typeface="CG Times" charset="0"/>
        <a:ea typeface="MS PGothic" pitchFamily="34" charset="-128"/>
        <a:cs typeface="+mn-cs"/>
      </a:defRPr>
    </a:lvl4pPr>
    <a:lvl5pPr marL="1828800" algn="l" rtl="0" fontAlgn="base">
      <a:spcBef>
        <a:spcPct val="0"/>
      </a:spcBef>
      <a:spcAft>
        <a:spcPct val="0"/>
      </a:spcAft>
      <a:defRPr sz="1000" b="1" kern="1200">
        <a:solidFill>
          <a:schemeClr val="tx1"/>
        </a:solidFill>
        <a:latin typeface="CG Times" charset="0"/>
        <a:ea typeface="MS PGothic" pitchFamily="34" charset="-128"/>
        <a:cs typeface="+mn-cs"/>
      </a:defRPr>
    </a:lvl5pPr>
    <a:lvl6pPr marL="2286000" algn="l" defTabSz="914400" rtl="0" eaLnBrk="1" latinLnBrk="0" hangingPunct="1">
      <a:defRPr sz="1000" b="1" kern="1200">
        <a:solidFill>
          <a:schemeClr val="tx1"/>
        </a:solidFill>
        <a:latin typeface="CG Times" charset="0"/>
        <a:ea typeface="MS PGothic" pitchFamily="34" charset="-128"/>
        <a:cs typeface="+mn-cs"/>
      </a:defRPr>
    </a:lvl6pPr>
    <a:lvl7pPr marL="2743200" algn="l" defTabSz="914400" rtl="0" eaLnBrk="1" latinLnBrk="0" hangingPunct="1">
      <a:defRPr sz="1000" b="1" kern="1200">
        <a:solidFill>
          <a:schemeClr val="tx1"/>
        </a:solidFill>
        <a:latin typeface="CG Times" charset="0"/>
        <a:ea typeface="MS PGothic" pitchFamily="34" charset="-128"/>
        <a:cs typeface="+mn-cs"/>
      </a:defRPr>
    </a:lvl7pPr>
    <a:lvl8pPr marL="3200400" algn="l" defTabSz="914400" rtl="0" eaLnBrk="1" latinLnBrk="0" hangingPunct="1">
      <a:defRPr sz="1000" b="1" kern="1200">
        <a:solidFill>
          <a:schemeClr val="tx1"/>
        </a:solidFill>
        <a:latin typeface="CG Times" charset="0"/>
        <a:ea typeface="MS PGothic" pitchFamily="34" charset="-128"/>
        <a:cs typeface="+mn-cs"/>
      </a:defRPr>
    </a:lvl8pPr>
    <a:lvl9pPr marL="3657600" algn="l" defTabSz="914400" rtl="0" eaLnBrk="1" latinLnBrk="0" hangingPunct="1">
      <a:defRPr sz="1000" b="1" kern="1200">
        <a:solidFill>
          <a:schemeClr val="tx1"/>
        </a:solidFill>
        <a:latin typeface="CG Times" charset="0"/>
        <a:ea typeface="MS PGothic" pitchFamily="34" charset="-128"/>
        <a:cs typeface="+mn-cs"/>
      </a:defRPr>
    </a:lvl9pPr>
  </p:defaultTextStyle>
  <p:extLst>
    <p:ext uri="{521415D9-36F7-43E2-AB2F-B90AF26B5E84}">
      <p14:sectionLst xmlns:p14="http://schemas.microsoft.com/office/powerpoint/2010/main">
        <p14:section name="Standardabschnitt" id="{3D352B2C-082C-4BE9-866F-977F495A4422}">
          <p14:sldIdLst>
            <p14:sldId id="1161"/>
            <p14:sldId id="1167"/>
            <p14:sldId id="1104"/>
            <p14:sldId id="1172"/>
            <p14:sldId id="1105"/>
            <p14:sldId id="1164"/>
            <p14:sldId id="1165"/>
            <p14:sldId id="1166"/>
            <p14:sldId id="1163"/>
            <p14:sldId id="1097"/>
            <p14:sldId id="1146"/>
            <p14:sldId id="1147"/>
            <p14:sldId id="1170"/>
            <p14:sldId id="1152"/>
            <p14:sldId id="1142"/>
            <p14:sldId id="1143"/>
            <p14:sldId id="1144"/>
            <p14:sldId id="1141"/>
            <p14:sldId id="1155"/>
            <p14:sldId id="1153"/>
            <p14:sldId id="1154"/>
            <p14:sldId id="1102"/>
            <p14:sldId id="1149"/>
            <p14:sldId id="1115"/>
            <p14:sldId id="1173"/>
            <p14:sldId id="1098"/>
            <p14:sldId id="1112"/>
            <p14:sldId id="1099"/>
            <p14:sldId id="1111"/>
            <p14:sldId id="1114"/>
          </p14:sldIdLst>
        </p14:section>
        <p14:section name="Organisationsstruktur" id="{FB3B3F4F-E31F-475A-AB71-905A65D4B854}">
          <p14:sldIdLst>
            <p14:sldId id="1125"/>
            <p14:sldId id="1132"/>
            <p14:sldId id="1131"/>
            <p14:sldId id="1169"/>
            <p14:sldId id="1171"/>
            <p14:sldId id="1128"/>
            <p14:sldId id="1162"/>
            <p14:sldId id="1124"/>
            <p14:sldId id="1134"/>
            <p14:sldId id="1106"/>
            <p14:sldId id="1133"/>
            <p14:sldId id="1107"/>
            <p14:sldId id="1108"/>
            <p14:sldId id="1109"/>
            <p14:sldId id="1110"/>
            <p14:sldId id="1168"/>
            <p14:sldId id="1137"/>
            <p14:sldId id="1138"/>
            <p14:sldId id="1156"/>
            <p14:sldId id="1139"/>
            <p14:sldId id="1148"/>
          </p14:sldIdLst>
        </p14:section>
        <p14:section name="Documents" id="{28738789-C1A6-466B-A25E-1FB7178DC1EC}">
          <p14:sldIdLst>
            <p14:sldId id="1157"/>
            <p14:sldId id="1151"/>
            <p14:sldId id="1158"/>
            <p14:sldId id="1159"/>
            <p14:sldId id="1081"/>
            <p14:sldId id="1085"/>
            <p14:sldId id="1118"/>
            <p14:sldId id="1086"/>
          </p14:sldIdLst>
        </p14:section>
        <p14:section name="Informationsquellen" id="{47A090F8-980C-4565-B816-9F7578F6698F}">
          <p14:sldIdLst>
            <p14:sldId id="1119"/>
            <p14:sldId id="1083"/>
            <p14:sldId id="1080"/>
            <p14:sldId id="1120"/>
            <p14:sldId id="1121"/>
            <p14:sldId id="10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99"/>
    <a:srgbClr val="0099FF"/>
    <a:srgbClr val="FF2600"/>
    <a:srgbClr val="EAEAEA"/>
    <a:srgbClr val="CC0000"/>
    <a:srgbClr val="DDDDDD"/>
    <a:srgbClr val="FF391B"/>
    <a:srgbClr val="BEFAE4"/>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3" autoAdjust="0"/>
    <p:restoredTop sz="87086" autoAdjust="0"/>
  </p:normalViewPr>
  <p:slideViewPr>
    <p:cSldViewPr>
      <p:cViewPr varScale="1">
        <p:scale>
          <a:sx n="144" d="100"/>
          <a:sy n="144" d="100"/>
        </p:scale>
        <p:origin x="2574" y="114"/>
      </p:cViewPr>
      <p:guideLst>
        <p:guide orient="horz" pos="2160"/>
        <p:guide pos="2880"/>
      </p:guideLst>
    </p:cSldViewPr>
  </p:slideViewPr>
  <p:outlineViewPr>
    <p:cViewPr>
      <p:scale>
        <a:sx n="33" d="100"/>
        <a:sy n="33" d="100"/>
      </p:scale>
      <p:origin x="0" y="1959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custT="1"/>
      <dgm:spPr/>
      <dgm:t>
        <a:bodyPr/>
        <a:lstStyle/>
        <a:p>
          <a:r>
            <a:rPr lang="de-DE" sz="700" dirty="0"/>
            <a:t>SOS</a:t>
          </a:r>
          <a:endParaRPr lang="en-US" sz="700"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7A411A90-C2BA-40D3-AF11-96D1A62C8676}">
      <dgm:prSet custT="1"/>
      <dgm:spPr/>
      <dgm:t>
        <a:bodyPr/>
        <a:lstStyle/>
        <a:p>
          <a:r>
            <a:rPr lang="de-DE" sz="700" dirty="0"/>
            <a:t>PUCK</a:t>
          </a:r>
          <a:endParaRPr lang="en-US" sz="700" dirty="0"/>
        </a:p>
      </dgm:t>
    </dgm:pt>
    <dgm:pt modelId="{432901AA-1A75-4B01-8DA7-619DE2F4D404}" type="parTrans" cxnId="{E38C72EF-B9C2-487D-AE76-2B826D100F3B}">
      <dgm:prSet/>
      <dgm:spPr/>
      <dgm:t>
        <a:bodyPr/>
        <a:lstStyle/>
        <a:p>
          <a:endParaRPr lang="en-US"/>
        </a:p>
      </dgm:t>
    </dgm:pt>
    <dgm:pt modelId="{7A3E4432-E9F2-4E99-9A54-532EC560CD42}" type="sibTrans" cxnId="{E38C72EF-B9C2-487D-AE76-2B826D100F3B}">
      <dgm:prSet/>
      <dgm:spPr/>
      <dgm:t>
        <a:bodyPr/>
        <a:lstStyle/>
        <a:p>
          <a:endParaRPr lang="en-US"/>
        </a:p>
      </dgm:t>
    </dgm:pt>
    <dgm:pt modelId="{F467FEDC-36AB-476F-967A-A437FC90F576}">
      <dgm:prSet custT="1"/>
      <dgm:spPr/>
      <dgm:t>
        <a:bodyPr/>
        <a:lstStyle/>
        <a:p>
          <a:r>
            <a:rPr lang="de-DE" sz="700" dirty="0"/>
            <a:t>OSFE</a:t>
          </a:r>
          <a:endParaRPr lang="en-US" sz="700" dirty="0"/>
        </a:p>
      </dgm:t>
    </dgm:pt>
    <dgm:pt modelId="{67B09313-C9FF-42A8-97AB-5E21D1BBB3E5}" type="parTrans" cxnId="{B2166B90-DF21-4CC8-A9E0-C6E70665B0F7}">
      <dgm:prSet/>
      <dgm:spPr/>
      <dgm:t>
        <a:bodyPr/>
        <a:lstStyle/>
        <a:p>
          <a:endParaRPr lang="en-US"/>
        </a:p>
      </dgm:t>
    </dgm:pt>
    <dgm:pt modelId="{5B71F924-1DF6-400F-852B-D0DE7CCAE622}" type="sibTrans" cxnId="{B2166B90-DF21-4CC8-A9E0-C6E70665B0F7}">
      <dgm:prSet/>
      <dgm:spPr/>
      <dgm:t>
        <a:bodyPr/>
        <a:lstStyle/>
        <a:p>
          <a:endParaRPr lang="en-US"/>
        </a:p>
      </dgm:t>
    </dgm:pt>
    <dgm:pt modelId="{ECCA0B6D-0DC4-4438-9F35-7E58B409856C}">
      <dgm:prSet custT="1"/>
      <dgm:spPr/>
      <dgm:t>
        <a:bodyPr/>
        <a:lstStyle/>
        <a:p>
          <a:r>
            <a:rPr lang="de-DE" sz="700" dirty="0" err="1"/>
            <a:t>NetCDF</a:t>
          </a:r>
          <a:endParaRPr lang="en-US" sz="700" dirty="0"/>
        </a:p>
      </dgm:t>
    </dgm:pt>
    <dgm:pt modelId="{284EE7D9-96D7-4872-8229-D84C02B95C08}" type="parTrans" cxnId="{D90A6642-E656-4586-8063-50F65A9B68A0}">
      <dgm:prSet/>
      <dgm:spPr/>
      <dgm:t>
        <a:bodyPr/>
        <a:lstStyle/>
        <a:p>
          <a:endParaRPr lang="en-US"/>
        </a:p>
      </dgm:t>
    </dgm:pt>
    <dgm:pt modelId="{D79A99F5-DF19-4F35-89F5-2B29113C57A3}" type="sibTrans" cxnId="{D90A6642-E656-4586-8063-50F65A9B68A0}">
      <dgm:prSet/>
      <dgm:spPr/>
      <dgm:t>
        <a:bodyPr/>
        <a:lstStyle/>
        <a:p>
          <a:endParaRPr lang="en-US"/>
        </a:p>
      </dgm:t>
    </dgm:pt>
    <dgm:pt modelId="{0FFB3ABD-F88F-4F86-B667-C43033F8F4A7}">
      <dgm:prSet custT="1"/>
      <dgm:spPr/>
      <dgm:t>
        <a:bodyPr/>
        <a:lstStyle/>
        <a:p>
          <a:r>
            <a:rPr lang="de-DE" sz="700" dirty="0"/>
            <a:t>GML</a:t>
          </a:r>
          <a:endParaRPr lang="en-US" sz="700" dirty="0"/>
        </a:p>
      </dgm:t>
    </dgm:pt>
    <dgm:pt modelId="{397B2A6F-D8C4-4E63-8E4B-F395E659D4B4}" type="parTrans" cxnId="{9077AF22-6C3A-4BD0-8663-716D3813011C}">
      <dgm:prSet/>
      <dgm:spPr/>
      <dgm:t>
        <a:bodyPr/>
        <a:lstStyle/>
        <a:p>
          <a:endParaRPr lang="en-US"/>
        </a:p>
      </dgm:t>
    </dgm:pt>
    <dgm:pt modelId="{06A24586-356D-4E61-989A-561A2464619F}" type="sibTrans" cxnId="{9077AF22-6C3A-4BD0-8663-716D3813011C}">
      <dgm:prSet/>
      <dgm:spPr/>
      <dgm:t>
        <a:bodyPr/>
        <a:lstStyle/>
        <a:p>
          <a:endParaRPr lang="en-US"/>
        </a:p>
      </dgm:t>
    </dgm:pt>
    <dgm:pt modelId="{D726BF78-44F3-45E7-B3AF-0632BB4798EC}">
      <dgm:prSet custT="1"/>
      <dgm:spPr/>
      <dgm:t>
        <a:bodyPr/>
        <a:lstStyle/>
        <a:p>
          <a:r>
            <a:rPr lang="de-DE" sz="700" dirty="0" err="1"/>
            <a:t>GeoSPARQL</a:t>
          </a:r>
          <a:endParaRPr lang="en-US" sz="700" dirty="0"/>
        </a:p>
      </dgm:t>
    </dgm:pt>
    <dgm:pt modelId="{49B2587D-E58D-48C8-A237-E78177B056EC}" type="parTrans" cxnId="{02DF4DEF-6074-4C7C-9A9F-D2042A7AABD4}">
      <dgm:prSet/>
      <dgm:spPr/>
      <dgm:t>
        <a:bodyPr/>
        <a:lstStyle/>
        <a:p>
          <a:endParaRPr lang="en-US"/>
        </a:p>
      </dgm:t>
    </dgm:pt>
    <dgm:pt modelId="{A0A1B600-30A9-4483-977B-5FDA1D0A87E7}" type="sibTrans" cxnId="{02DF4DEF-6074-4C7C-9A9F-D2042A7AABD4}">
      <dgm:prSet/>
      <dgm:spPr/>
      <dgm:t>
        <a:bodyPr/>
        <a:lstStyle/>
        <a:p>
          <a:endParaRPr lang="en-US"/>
        </a:p>
      </dgm:t>
    </dgm:pt>
    <dgm:pt modelId="{0405AF2C-8480-4D0E-9FD6-E67E500A1C5A}">
      <dgm:prSet custT="1"/>
      <dgm:spPr/>
      <dgm:t>
        <a:bodyPr/>
        <a:lstStyle/>
        <a:p>
          <a:r>
            <a:rPr lang="de-DE" sz="700" dirty="0" err="1"/>
            <a:t>CityGML</a:t>
          </a:r>
          <a:endParaRPr lang="en-US" sz="700" dirty="0"/>
        </a:p>
      </dgm:t>
    </dgm:pt>
    <dgm:pt modelId="{9FAC290A-192A-45DF-B880-3B2722941A4E}" type="parTrans" cxnId="{24DF5D5E-0621-410F-96CA-04DEB76472F3}">
      <dgm:prSet/>
      <dgm:spPr/>
      <dgm:t>
        <a:bodyPr/>
        <a:lstStyle/>
        <a:p>
          <a:endParaRPr lang="en-US"/>
        </a:p>
      </dgm:t>
    </dgm:pt>
    <dgm:pt modelId="{011EF602-E030-4367-8D93-8E96D1B43398}" type="sibTrans" cxnId="{24DF5D5E-0621-410F-96CA-04DEB76472F3}">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66C95B1B-6CAB-4DCF-A9BE-18D4750F9602}" type="pres">
      <dgm:prSet presAssocID="{0405AF2C-8480-4D0E-9FD6-E67E500A1C5A}" presName="node" presStyleLbl="node1" presStyleIdx="0" presStyleCnt="7">
        <dgm:presLayoutVars>
          <dgm:bulletEnabled val="1"/>
        </dgm:presLayoutVars>
      </dgm:prSet>
      <dgm:spPr/>
      <dgm:t>
        <a:bodyPr/>
        <a:lstStyle/>
        <a:p>
          <a:endParaRPr lang="de-DE"/>
        </a:p>
      </dgm:t>
    </dgm:pt>
    <dgm:pt modelId="{F735F149-BD53-40BE-8C64-5EC8555245EB}" type="pres">
      <dgm:prSet presAssocID="{011EF602-E030-4367-8D93-8E96D1B43398}" presName="sibTrans" presStyleCnt="0"/>
      <dgm:spPr/>
    </dgm:pt>
    <dgm:pt modelId="{6FA3B4DE-1C70-4588-819E-F0EC907FD2AE}" type="pres">
      <dgm:prSet presAssocID="{D726BF78-44F3-45E7-B3AF-0632BB4798EC}" presName="node" presStyleLbl="node1" presStyleIdx="1" presStyleCnt="7">
        <dgm:presLayoutVars>
          <dgm:bulletEnabled val="1"/>
        </dgm:presLayoutVars>
      </dgm:prSet>
      <dgm:spPr/>
      <dgm:t>
        <a:bodyPr/>
        <a:lstStyle/>
        <a:p>
          <a:endParaRPr lang="de-DE"/>
        </a:p>
      </dgm:t>
    </dgm:pt>
    <dgm:pt modelId="{036B2801-6D3A-4E21-8273-0632F030F1E1}" type="pres">
      <dgm:prSet presAssocID="{A0A1B600-30A9-4483-977B-5FDA1D0A87E7}" presName="sibTrans" presStyleCnt="0"/>
      <dgm:spPr/>
    </dgm:pt>
    <dgm:pt modelId="{37AEFEBD-0F2B-404F-89A7-1D890CD1D38F}" type="pres">
      <dgm:prSet presAssocID="{0FFB3ABD-F88F-4F86-B667-C43033F8F4A7}" presName="node" presStyleLbl="node1" presStyleIdx="2" presStyleCnt="7">
        <dgm:presLayoutVars>
          <dgm:bulletEnabled val="1"/>
        </dgm:presLayoutVars>
      </dgm:prSet>
      <dgm:spPr/>
      <dgm:t>
        <a:bodyPr/>
        <a:lstStyle/>
        <a:p>
          <a:endParaRPr lang="de-DE"/>
        </a:p>
      </dgm:t>
    </dgm:pt>
    <dgm:pt modelId="{865CB961-CD78-4560-9F47-4B36B5268128}" type="pres">
      <dgm:prSet presAssocID="{06A24586-356D-4E61-989A-561A2464619F}" presName="sibTrans" presStyleCnt="0"/>
      <dgm:spPr/>
    </dgm:pt>
    <dgm:pt modelId="{EE086D6D-97FD-4EE0-9491-851C584052B6}" type="pres">
      <dgm:prSet presAssocID="{ECCA0B6D-0DC4-4438-9F35-7E58B409856C}" presName="node" presStyleLbl="node1" presStyleIdx="3" presStyleCnt="7">
        <dgm:presLayoutVars>
          <dgm:bulletEnabled val="1"/>
        </dgm:presLayoutVars>
      </dgm:prSet>
      <dgm:spPr/>
      <dgm:t>
        <a:bodyPr/>
        <a:lstStyle/>
        <a:p>
          <a:endParaRPr lang="de-DE"/>
        </a:p>
      </dgm:t>
    </dgm:pt>
    <dgm:pt modelId="{67CD7CBE-BF59-464E-B5CA-618507F8ABB9}" type="pres">
      <dgm:prSet presAssocID="{D79A99F5-DF19-4F35-89F5-2B29113C57A3}" presName="sibTrans" presStyleCnt="0"/>
      <dgm:spPr/>
    </dgm:pt>
    <dgm:pt modelId="{B2FB1C06-EED2-4B93-AE36-65B529B1AC07}" type="pres">
      <dgm:prSet presAssocID="{F467FEDC-36AB-476F-967A-A437FC90F576}" presName="node" presStyleLbl="node1" presStyleIdx="4" presStyleCnt="7">
        <dgm:presLayoutVars>
          <dgm:bulletEnabled val="1"/>
        </dgm:presLayoutVars>
      </dgm:prSet>
      <dgm:spPr/>
      <dgm:t>
        <a:bodyPr/>
        <a:lstStyle/>
        <a:p>
          <a:endParaRPr lang="de-DE"/>
        </a:p>
      </dgm:t>
    </dgm:pt>
    <dgm:pt modelId="{0AB41CFA-F179-4085-B8EC-FB3908F439DB}" type="pres">
      <dgm:prSet presAssocID="{5B71F924-1DF6-400F-852B-D0DE7CCAE622}" presName="sibTrans" presStyleCnt="0"/>
      <dgm:spPr/>
    </dgm:pt>
    <dgm:pt modelId="{F47832B3-95E5-4C34-B00A-A27CFD1B20F2}" type="pres">
      <dgm:prSet presAssocID="{7A411A90-C2BA-40D3-AF11-96D1A62C8676}" presName="node" presStyleLbl="node1" presStyleIdx="5" presStyleCnt="7">
        <dgm:presLayoutVars>
          <dgm:bulletEnabled val="1"/>
        </dgm:presLayoutVars>
      </dgm:prSet>
      <dgm:spPr/>
      <dgm:t>
        <a:bodyPr/>
        <a:lstStyle/>
        <a:p>
          <a:endParaRPr lang="de-DE"/>
        </a:p>
      </dgm:t>
    </dgm:pt>
    <dgm:pt modelId="{E406583B-BCA0-4F07-81B4-A319F19BC96C}" type="pres">
      <dgm:prSet presAssocID="{7A3E4432-E9F2-4E99-9A54-532EC560CD42}" presName="sibTrans" presStyleCnt="0"/>
      <dgm:spPr/>
    </dgm:pt>
    <dgm:pt modelId="{C7616B2A-EC39-4F9D-825C-DAD84FE613F8}" type="pres">
      <dgm:prSet presAssocID="{C921D7F3-72DA-4ABB-85E4-8177F2D223F6}" presName="node" presStyleLbl="node1" presStyleIdx="6" presStyleCnt="7">
        <dgm:presLayoutVars>
          <dgm:bulletEnabled val="1"/>
        </dgm:presLayoutVars>
      </dgm:prSet>
      <dgm:spPr/>
      <dgm:t>
        <a:bodyPr/>
        <a:lstStyle/>
        <a:p>
          <a:endParaRPr lang="de-DE"/>
        </a:p>
      </dgm:t>
    </dgm:pt>
  </dgm:ptLst>
  <dgm:cxnLst>
    <dgm:cxn modelId="{E38C72EF-B9C2-487D-AE76-2B826D100F3B}" srcId="{1C2F5C28-5E06-4EF7-8688-FE9E09EC4793}" destId="{7A411A90-C2BA-40D3-AF11-96D1A62C8676}" srcOrd="5" destOrd="0" parTransId="{432901AA-1A75-4B01-8DA7-619DE2F4D404}" sibTransId="{7A3E4432-E9F2-4E99-9A54-532EC560CD42}"/>
    <dgm:cxn modelId="{787C2852-21D2-468E-83B0-D6B338A823DC}" type="presOf" srcId="{C921D7F3-72DA-4ABB-85E4-8177F2D223F6}" destId="{C7616B2A-EC39-4F9D-825C-DAD84FE613F8}" srcOrd="0" destOrd="0" presId="urn:microsoft.com/office/officeart/2005/8/layout/default"/>
    <dgm:cxn modelId="{B2166B90-DF21-4CC8-A9E0-C6E70665B0F7}" srcId="{1C2F5C28-5E06-4EF7-8688-FE9E09EC4793}" destId="{F467FEDC-36AB-476F-967A-A437FC90F576}" srcOrd="4" destOrd="0" parTransId="{67B09313-C9FF-42A8-97AB-5E21D1BBB3E5}" sibTransId="{5B71F924-1DF6-400F-852B-D0DE7CCAE622}"/>
    <dgm:cxn modelId="{1F92B552-C371-4AAF-AA8A-1318035BA9D6}" type="presOf" srcId="{0405AF2C-8480-4D0E-9FD6-E67E500A1C5A}" destId="{66C95B1B-6CAB-4DCF-A9BE-18D4750F9602}" srcOrd="0" destOrd="0" presId="urn:microsoft.com/office/officeart/2005/8/layout/default"/>
    <dgm:cxn modelId="{D90A6642-E656-4586-8063-50F65A9B68A0}" srcId="{1C2F5C28-5E06-4EF7-8688-FE9E09EC4793}" destId="{ECCA0B6D-0DC4-4438-9F35-7E58B409856C}" srcOrd="3" destOrd="0" parTransId="{284EE7D9-96D7-4872-8229-D84C02B95C08}" sibTransId="{D79A99F5-DF19-4F35-89F5-2B29113C57A3}"/>
    <dgm:cxn modelId="{02DF4DEF-6074-4C7C-9A9F-D2042A7AABD4}" srcId="{1C2F5C28-5E06-4EF7-8688-FE9E09EC4793}" destId="{D726BF78-44F3-45E7-B3AF-0632BB4798EC}" srcOrd="1" destOrd="0" parTransId="{49B2587D-E58D-48C8-A237-E78177B056EC}" sibTransId="{A0A1B600-30A9-4483-977B-5FDA1D0A87E7}"/>
    <dgm:cxn modelId="{50DDB17E-4E7D-4BA7-9179-71F2689CD9DF}" type="presOf" srcId="{ECCA0B6D-0DC4-4438-9F35-7E58B409856C}" destId="{EE086D6D-97FD-4EE0-9491-851C584052B6}" srcOrd="0" destOrd="0" presId="urn:microsoft.com/office/officeart/2005/8/layout/default"/>
    <dgm:cxn modelId="{F1241D8C-84A2-4D6C-B936-1ECC7B9442A4}" type="presOf" srcId="{1C2F5C28-5E06-4EF7-8688-FE9E09EC4793}" destId="{695F94FC-2CB3-476B-8BF5-3C2F27CC8645}" srcOrd="0" destOrd="0" presId="urn:microsoft.com/office/officeart/2005/8/layout/default"/>
    <dgm:cxn modelId="{A97A18F2-3E19-4D72-A938-A8A41D88309F}" srcId="{1C2F5C28-5E06-4EF7-8688-FE9E09EC4793}" destId="{C921D7F3-72DA-4ABB-85E4-8177F2D223F6}" srcOrd="6" destOrd="0" parTransId="{8995521A-8CB8-4884-A15C-B49BFFEA8B25}" sibTransId="{45278D92-AA6C-47F5-B041-9DA4ABBE56E2}"/>
    <dgm:cxn modelId="{04F897B2-2540-417D-89B7-1D66F1248905}" type="presOf" srcId="{0FFB3ABD-F88F-4F86-B667-C43033F8F4A7}" destId="{37AEFEBD-0F2B-404F-89A7-1D890CD1D38F}" srcOrd="0" destOrd="0" presId="urn:microsoft.com/office/officeart/2005/8/layout/default"/>
    <dgm:cxn modelId="{CD1F59D0-1B29-4D3E-B2D4-1DF29B412553}" type="presOf" srcId="{D726BF78-44F3-45E7-B3AF-0632BB4798EC}" destId="{6FA3B4DE-1C70-4588-819E-F0EC907FD2AE}" srcOrd="0" destOrd="0" presId="urn:microsoft.com/office/officeart/2005/8/layout/default"/>
    <dgm:cxn modelId="{F4B95099-56F0-40BE-85D7-8369B1D0E338}" type="presOf" srcId="{7A411A90-C2BA-40D3-AF11-96D1A62C8676}" destId="{F47832B3-95E5-4C34-B00A-A27CFD1B20F2}" srcOrd="0" destOrd="0" presId="urn:microsoft.com/office/officeart/2005/8/layout/default"/>
    <dgm:cxn modelId="{7E7DAB3E-B266-44DE-AD63-3308234781EF}" type="presOf" srcId="{F467FEDC-36AB-476F-967A-A437FC90F576}" destId="{B2FB1C06-EED2-4B93-AE36-65B529B1AC07}" srcOrd="0" destOrd="0" presId="urn:microsoft.com/office/officeart/2005/8/layout/default"/>
    <dgm:cxn modelId="{24DF5D5E-0621-410F-96CA-04DEB76472F3}" srcId="{1C2F5C28-5E06-4EF7-8688-FE9E09EC4793}" destId="{0405AF2C-8480-4D0E-9FD6-E67E500A1C5A}" srcOrd="0" destOrd="0" parTransId="{9FAC290A-192A-45DF-B880-3B2722941A4E}" sibTransId="{011EF602-E030-4367-8D93-8E96D1B43398}"/>
    <dgm:cxn modelId="{9077AF22-6C3A-4BD0-8663-716D3813011C}" srcId="{1C2F5C28-5E06-4EF7-8688-FE9E09EC4793}" destId="{0FFB3ABD-F88F-4F86-B667-C43033F8F4A7}" srcOrd="2" destOrd="0" parTransId="{397B2A6F-D8C4-4E63-8E4B-F395E659D4B4}" sibTransId="{06A24586-356D-4E61-989A-561A2464619F}"/>
    <dgm:cxn modelId="{4526BD69-EAD5-4F13-B721-5B1F11C6AA16}" type="presParOf" srcId="{695F94FC-2CB3-476B-8BF5-3C2F27CC8645}" destId="{66C95B1B-6CAB-4DCF-A9BE-18D4750F9602}" srcOrd="0" destOrd="0" presId="urn:microsoft.com/office/officeart/2005/8/layout/default"/>
    <dgm:cxn modelId="{CD712E8D-E310-478B-82E2-5F239053CADC}" type="presParOf" srcId="{695F94FC-2CB3-476B-8BF5-3C2F27CC8645}" destId="{F735F149-BD53-40BE-8C64-5EC8555245EB}" srcOrd="1" destOrd="0" presId="urn:microsoft.com/office/officeart/2005/8/layout/default"/>
    <dgm:cxn modelId="{36D2F538-DB0F-4734-86DC-FDA1CCB4E2D8}" type="presParOf" srcId="{695F94FC-2CB3-476B-8BF5-3C2F27CC8645}" destId="{6FA3B4DE-1C70-4588-819E-F0EC907FD2AE}" srcOrd="2" destOrd="0" presId="urn:microsoft.com/office/officeart/2005/8/layout/default"/>
    <dgm:cxn modelId="{70E15F71-E17C-4D15-9A1A-7B327FC16131}" type="presParOf" srcId="{695F94FC-2CB3-476B-8BF5-3C2F27CC8645}" destId="{036B2801-6D3A-4E21-8273-0632F030F1E1}" srcOrd="3" destOrd="0" presId="urn:microsoft.com/office/officeart/2005/8/layout/default"/>
    <dgm:cxn modelId="{935F2CFB-1F34-4214-8271-9BC0BF3E1842}" type="presParOf" srcId="{695F94FC-2CB3-476B-8BF5-3C2F27CC8645}" destId="{37AEFEBD-0F2B-404F-89A7-1D890CD1D38F}" srcOrd="4" destOrd="0" presId="urn:microsoft.com/office/officeart/2005/8/layout/default"/>
    <dgm:cxn modelId="{75EFD4D1-138B-4979-8A8E-1AD6415804A7}" type="presParOf" srcId="{695F94FC-2CB3-476B-8BF5-3C2F27CC8645}" destId="{865CB961-CD78-4560-9F47-4B36B5268128}" srcOrd="5" destOrd="0" presId="urn:microsoft.com/office/officeart/2005/8/layout/default"/>
    <dgm:cxn modelId="{183A1370-7EE7-4BF2-BB48-EE349C0A2223}" type="presParOf" srcId="{695F94FC-2CB3-476B-8BF5-3C2F27CC8645}" destId="{EE086D6D-97FD-4EE0-9491-851C584052B6}" srcOrd="6" destOrd="0" presId="urn:microsoft.com/office/officeart/2005/8/layout/default"/>
    <dgm:cxn modelId="{3C8DEBF4-5C6A-4D9A-AD30-DD7A90C7640F}" type="presParOf" srcId="{695F94FC-2CB3-476B-8BF5-3C2F27CC8645}" destId="{67CD7CBE-BF59-464E-B5CA-618507F8ABB9}" srcOrd="7" destOrd="0" presId="urn:microsoft.com/office/officeart/2005/8/layout/default"/>
    <dgm:cxn modelId="{C8CFA11C-1B16-4CF1-9D97-F59A76ADFDAC}" type="presParOf" srcId="{695F94FC-2CB3-476B-8BF5-3C2F27CC8645}" destId="{B2FB1C06-EED2-4B93-AE36-65B529B1AC07}" srcOrd="8" destOrd="0" presId="urn:microsoft.com/office/officeart/2005/8/layout/default"/>
    <dgm:cxn modelId="{87241A18-679F-4B2C-83D4-DB4C6DF58D32}" type="presParOf" srcId="{695F94FC-2CB3-476B-8BF5-3C2F27CC8645}" destId="{0AB41CFA-F179-4085-B8EC-FB3908F439DB}" srcOrd="9" destOrd="0" presId="urn:microsoft.com/office/officeart/2005/8/layout/default"/>
    <dgm:cxn modelId="{4079866E-7F7B-433C-B222-FAFEB1472459}" type="presParOf" srcId="{695F94FC-2CB3-476B-8BF5-3C2F27CC8645}" destId="{F47832B3-95E5-4C34-B00A-A27CFD1B20F2}" srcOrd="10" destOrd="0" presId="urn:microsoft.com/office/officeart/2005/8/layout/default"/>
    <dgm:cxn modelId="{8F8B712B-8923-4284-8867-88D2A04A92E6}" type="presParOf" srcId="{695F94FC-2CB3-476B-8BF5-3C2F27CC8645}" destId="{E406583B-BCA0-4F07-81B4-A319F19BC96C}" srcOrd="11" destOrd="0" presId="urn:microsoft.com/office/officeart/2005/8/layout/default"/>
    <dgm:cxn modelId="{14686500-6BA1-4684-A809-E08A80A574A5}" type="presParOf" srcId="{695F94FC-2CB3-476B-8BF5-3C2F27CC8645}" destId="{C7616B2A-EC39-4F9D-825C-DAD84FE613F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custT="1"/>
      <dgm:spPr/>
      <dgm:t>
        <a:bodyPr/>
        <a:lstStyle/>
        <a:p>
          <a:r>
            <a:rPr lang="de-DE" sz="700" dirty="0"/>
            <a:t>WSC</a:t>
          </a:r>
          <a:endParaRPr lang="en-US" sz="700"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7A411A90-C2BA-40D3-AF11-96D1A62C8676}">
      <dgm:prSet custT="1"/>
      <dgm:spPr/>
      <dgm:t>
        <a:bodyPr/>
        <a:lstStyle/>
        <a:p>
          <a:r>
            <a:rPr lang="de-DE" sz="700" dirty="0"/>
            <a:t>WPS</a:t>
          </a:r>
          <a:endParaRPr lang="en-US" sz="700" dirty="0"/>
        </a:p>
      </dgm:t>
    </dgm:pt>
    <dgm:pt modelId="{432901AA-1A75-4B01-8DA7-619DE2F4D404}" type="parTrans" cxnId="{E38C72EF-B9C2-487D-AE76-2B826D100F3B}">
      <dgm:prSet/>
      <dgm:spPr/>
      <dgm:t>
        <a:bodyPr/>
        <a:lstStyle/>
        <a:p>
          <a:endParaRPr lang="en-US"/>
        </a:p>
      </dgm:t>
    </dgm:pt>
    <dgm:pt modelId="{7A3E4432-E9F2-4E99-9A54-532EC560CD42}" type="sibTrans" cxnId="{E38C72EF-B9C2-487D-AE76-2B826D100F3B}">
      <dgm:prSet/>
      <dgm:spPr/>
      <dgm:t>
        <a:bodyPr/>
        <a:lstStyle/>
        <a:p>
          <a:endParaRPr lang="en-US"/>
        </a:p>
      </dgm:t>
    </dgm:pt>
    <dgm:pt modelId="{F467FEDC-36AB-476F-967A-A437FC90F576}">
      <dgm:prSet custT="1"/>
      <dgm:spPr/>
      <dgm:t>
        <a:bodyPr/>
        <a:lstStyle/>
        <a:p>
          <a:r>
            <a:rPr lang="de-DE" sz="700" dirty="0" err="1"/>
            <a:t>Symbology</a:t>
          </a:r>
          <a:r>
            <a:rPr lang="de-DE" sz="700" dirty="0"/>
            <a:t> Encoding</a:t>
          </a:r>
          <a:endParaRPr lang="en-US" sz="700" dirty="0"/>
        </a:p>
      </dgm:t>
    </dgm:pt>
    <dgm:pt modelId="{67B09313-C9FF-42A8-97AB-5E21D1BBB3E5}" type="parTrans" cxnId="{B2166B90-DF21-4CC8-A9E0-C6E70665B0F7}">
      <dgm:prSet/>
      <dgm:spPr/>
      <dgm:t>
        <a:bodyPr/>
        <a:lstStyle/>
        <a:p>
          <a:endParaRPr lang="en-US"/>
        </a:p>
      </dgm:t>
    </dgm:pt>
    <dgm:pt modelId="{5B71F924-1DF6-400F-852B-D0DE7CCAE622}" type="sibTrans" cxnId="{B2166B90-DF21-4CC8-A9E0-C6E70665B0F7}">
      <dgm:prSet/>
      <dgm:spPr/>
      <dgm:t>
        <a:bodyPr/>
        <a:lstStyle/>
        <a:p>
          <a:endParaRPr lang="en-US"/>
        </a:p>
      </dgm:t>
    </dgm:pt>
    <dgm:pt modelId="{ECCA0B6D-0DC4-4438-9F35-7E58B409856C}">
      <dgm:prSet custT="1"/>
      <dgm:spPr/>
      <dgm:t>
        <a:bodyPr/>
        <a:lstStyle/>
        <a:p>
          <a:r>
            <a:rPr lang="de-DE" sz="700" dirty="0"/>
            <a:t>SLD</a:t>
          </a:r>
          <a:endParaRPr lang="en-US" sz="700" dirty="0"/>
        </a:p>
      </dgm:t>
    </dgm:pt>
    <dgm:pt modelId="{284EE7D9-96D7-4872-8229-D84C02B95C08}" type="parTrans" cxnId="{D90A6642-E656-4586-8063-50F65A9B68A0}">
      <dgm:prSet/>
      <dgm:spPr/>
      <dgm:t>
        <a:bodyPr/>
        <a:lstStyle/>
        <a:p>
          <a:endParaRPr lang="en-US"/>
        </a:p>
      </dgm:t>
    </dgm:pt>
    <dgm:pt modelId="{D79A99F5-DF19-4F35-89F5-2B29113C57A3}" type="sibTrans" cxnId="{D90A6642-E656-4586-8063-50F65A9B68A0}">
      <dgm:prSet/>
      <dgm:spPr/>
      <dgm:t>
        <a:bodyPr/>
        <a:lstStyle/>
        <a:p>
          <a:endParaRPr lang="en-US"/>
        </a:p>
      </dgm:t>
    </dgm:pt>
    <dgm:pt modelId="{0FFB3ABD-F88F-4F86-B667-C43033F8F4A7}">
      <dgm:prSet custT="1"/>
      <dgm:spPr/>
      <dgm:t>
        <a:bodyPr/>
        <a:lstStyle/>
        <a:p>
          <a:r>
            <a:rPr lang="de-DE" sz="700" dirty="0" err="1"/>
            <a:t>SensorML</a:t>
          </a:r>
          <a:endParaRPr lang="en-US" sz="700" dirty="0"/>
        </a:p>
      </dgm:t>
    </dgm:pt>
    <dgm:pt modelId="{397B2A6F-D8C4-4E63-8E4B-F395E659D4B4}" type="parTrans" cxnId="{9077AF22-6C3A-4BD0-8663-716D3813011C}">
      <dgm:prSet/>
      <dgm:spPr/>
      <dgm:t>
        <a:bodyPr/>
        <a:lstStyle/>
        <a:p>
          <a:endParaRPr lang="en-US"/>
        </a:p>
      </dgm:t>
    </dgm:pt>
    <dgm:pt modelId="{06A24586-356D-4E61-989A-561A2464619F}" type="sibTrans" cxnId="{9077AF22-6C3A-4BD0-8663-716D3813011C}">
      <dgm:prSet/>
      <dgm:spPr/>
      <dgm:t>
        <a:bodyPr/>
        <a:lstStyle/>
        <a:p>
          <a:endParaRPr lang="en-US"/>
        </a:p>
      </dgm:t>
    </dgm:pt>
    <dgm:pt modelId="{D726BF78-44F3-45E7-B3AF-0632BB4798EC}">
      <dgm:prSet custT="1"/>
      <dgm:spPr/>
      <dgm:t>
        <a:bodyPr/>
        <a:lstStyle/>
        <a:p>
          <a:r>
            <a:rPr lang="de-DE" sz="700" dirty="0"/>
            <a:t>GML</a:t>
          </a:r>
          <a:endParaRPr lang="en-US" sz="700" dirty="0"/>
        </a:p>
      </dgm:t>
    </dgm:pt>
    <dgm:pt modelId="{49B2587D-E58D-48C8-A237-E78177B056EC}" type="parTrans" cxnId="{02DF4DEF-6074-4C7C-9A9F-D2042A7AABD4}">
      <dgm:prSet/>
      <dgm:spPr/>
      <dgm:t>
        <a:bodyPr/>
        <a:lstStyle/>
        <a:p>
          <a:endParaRPr lang="en-US"/>
        </a:p>
      </dgm:t>
    </dgm:pt>
    <dgm:pt modelId="{A0A1B600-30A9-4483-977B-5FDA1D0A87E7}" type="sibTrans" cxnId="{02DF4DEF-6074-4C7C-9A9F-D2042A7AABD4}">
      <dgm:prSet/>
      <dgm:spPr/>
      <dgm:t>
        <a:bodyPr/>
        <a:lstStyle/>
        <a:p>
          <a:endParaRPr lang="en-US"/>
        </a:p>
      </dgm:t>
    </dgm:pt>
    <dgm:pt modelId="{0405AF2C-8480-4D0E-9FD6-E67E500A1C5A}">
      <dgm:prSet custT="1"/>
      <dgm:spPr/>
      <dgm:t>
        <a:bodyPr/>
        <a:lstStyle/>
        <a:p>
          <a:r>
            <a:rPr lang="de-DE" sz="700" dirty="0"/>
            <a:t>Catalogue Service</a:t>
          </a:r>
          <a:endParaRPr lang="en-US" sz="700" dirty="0"/>
        </a:p>
      </dgm:t>
    </dgm:pt>
    <dgm:pt modelId="{9FAC290A-192A-45DF-B880-3B2722941A4E}" type="parTrans" cxnId="{24DF5D5E-0621-410F-96CA-04DEB76472F3}">
      <dgm:prSet/>
      <dgm:spPr/>
      <dgm:t>
        <a:bodyPr/>
        <a:lstStyle/>
        <a:p>
          <a:endParaRPr lang="en-US"/>
        </a:p>
      </dgm:t>
    </dgm:pt>
    <dgm:pt modelId="{011EF602-E030-4367-8D93-8E96D1B43398}" type="sibTrans" cxnId="{24DF5D5E-0621-410F-96CA-04DEB76472F3}">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66C95B1B-6CAB-4DCF-A9BE-18D4750F9602}" type="pres">
      <dgm:prSet presAssocID="{0405AF2C-8480-4D0E-9FD6-E67E500A1C5A}" presName="node" presStyleLbl="node1" presStyleIdx="0" presStyleCnt="7">
        <dgm:presLayoutVars>
          <dgm:bulletEnabled val="1"/>
        </dgm:presLayoutVars>
      </dgm:prSet>
      <dgm:spPr/>
      <dgm:t>
        <a:bodyPr/>
        <a:lstStyle/>
        <a:p>
          <a:endParaRPr lang="de-DE"/>
        </a:p>
      </dgm:t>
    </dgm:pt>
    <dgm:pt modelId="{F735F149-BD53-40BE-8C64-5EC8555245EB}" type="pres">
      <dgm:prSet presAssocID="{011EF602-E030-4367-8D93-8E96D1B43398}" presName="sibTrans" presStyleCnt="0"/>
      <dgm:spPr/>
    </dgm:pt>
    <dgm:pt modelId="{6FA3B4DE-1C70-4588-819E-F0EC907FD2AE}" type="pres">
      <dgm:prSet presAssocID="{D726BF78-44F3-45E7-B3AF-0632BB4798EC}" presName="node" presStyleLbl="node1" presStyleIdx="1" presStyleCnt="7">
        <dgm:presLayoutVars>
          <dgm:bulletEnabled val="1"/>
        </dgm:presLayoutVars>
      </dgm:prSet>
      <dgm:spPr/>
      <dgm:t>
        <a:bodyPr/>
        <a:lstStyle/>
        <a:p>
          <a:endParaRPr lang="de-DE"/>
        </a:p>
      </dgm:t>
    </dgm:pt>
    <dgm:pt modelId="{036B2801-6D3A-4E21-8273-0632F030F1E1}" type="pres">
      <dgm:prSet presAssocID="{A0A1B600-30A9-4483-977B-5FDA1D0A87E7}" presName="sibTrans" presStyleCnt="0"/>
      <dgm:spPr/>
    </dgm:pt>
    <dgm:pt modelId="{37AEFEBD-0F2B-404F-89A7-1D890CD1D38F}" type="pres">
      <dgm:prSet presAssocID="{0FFB3ABD-F88F-4F86-B667-C43033F8F4A7}" presName="node" presStyleLbl="node1" presStyleIdx="2" presStyleCnt="7">
        <dgm:presLayoutVars>
          <dgm:bulletEnabled val="1"/>
        </dgm:presLayoutVars>
      </dgm:prSet>
      <dgm:spPr/>
      <dgm:t>
        <a:bodyPr/>
        <a:lstStyle/>
        <a:p>
          <a:endParaRPr lang="de-DE"/>
        </a:p>
      </dgm:t>
    </dgm:pt>
    <dgm:pt modelId="{865CB961-CD78-4560-9F47-4B36B5268128}" type="pres">
      <dgm:prSet presAssocID="{06A24586-356D-4E61-989A-561A2464619F}" presName="sibTrans" presStyleCnt="0"/>
      <dgm:spPr/>
    </dgm:pt>
    <dgm:pt modelId="{EE086D6D-97FD-4EE0-9491-851C584052B6}" type="pres">
      <dgm:prSet presAssocID="{ECCA0B6D-0DC4-4438-9F35-7E58B409856C}" presName="node" presStyleLbl="node1" presStyleIdx="3" presStyleCnt="7">
        <dgm:presLayoutVars>
          <dgm:bulletEnabled val="1"/>
        </dgm:presLayoutVars>
      </dgm:prSet>
      <dgm:spPr/>
      <dgm:t>
        <a:bodyPr/>
        <a:lstStyle/>
        <a:p>
          <a:endParaRPr lang="de-DE"/>
        </a:p>
      </dgm:t>
    </dgm:pt>
    <dgm:pt modelId="{67CD7CBE-BF59-464E-B5CA-618507F8ABB9}" type="pres">
      <dgm:prSet presAssocID="{D79A99F5-DF19-4F35-89F5-2B29113C57A3}" presName="sibTrans" presStyleCnt="0"/>
      <dgm:spPr/>
    </dgm:pt>
    <dgm:pt modelId="{B2FB1C06-EED2-4B93-AE36-65B529B1AC07}" type="pres">
      <dgm:prSet presAssocID="{F467FEDC-36AB-476F-967A-A437FC90F576}" presName="node" presStyleLbl="node1" presStyleIdx="4" presStyleCnt="7">
        <dgm:presLayoutVars>
          <dgm:bulletEnabled val="1"/>
        </dgm:presLayoutVars>
      </dgm:prSet>
      <dgm:spPr/>
      <dgm:t>
        <a:bodyPr/>
        <a:lstStyle/>
        <a:p>
          <a:endParaRPr lang="de-DE"/>
        </a:p>
      </dgm:t>
    </dgm:pt>
    <dgm:pt modelId="{0AB41CFA-F179-4085-B8EC-FB3908F439DB}" type="pres">
      <dgm:prSet presAssocID="{5B71F924-1DF6-400F-852B-D0DE7CCAE622}" presName="sibTrans" presStyleCnt="0"/>
      <dgm:spPr/>
    </dgm:pt>
    <dgm:pt modelId="{F47832B3-95E5-4C34-B00A-A27CFD1B20F2}" type="pres">
      <dgm:prSet presAssocID="{7A411A90-C2BA-40D3-AF11-96D1A62C8676}" presName="node" presStyleLbl="node1" presStyleIdx="5" presStyleCnt="7">
        <dgm:presLayoutVars>
          <dgm:bulletEnabled val="1"/>
        </dgm:presLayoutVars>
      </dgm:prSet>
      <dgm:spPr/>
      <dgm:t>
        <a:bodyPr/>
        <a:lstStyle/>
        <a:p>
          <a:endParaRPr lang="de-DE"/>
        </a:p>
      </dgm:t>
    </dgm:pt>
    <dgm:pt modelId="{E406583B-BCA0-4F07-81B4-A319F19BC96C}" type="pres">
      <dgm:prSet presAssocID="{7A3E4432-E9F2-4E99-9A54-532EC560CD42}" presName="sibTrans" presStyleCnt="0"/>
      <dgm:spPr/>
    </dgm:pt>
    <dgm:pt modelId="{C7616B2A-EC39-4F9D-825C-DAD84FE613F8}" type="pres">
      <dgm:prSet presAssocID="{C921D7F3-72DA-4ABB-85E4-8177F2D223F6}" presName="node" presStyleLbl="node1" presStyleIdx="6" presStyleCnt="7">
        <dgm:presLayoutVars>
          <dgm:bulletEnabled val="1"/>
        </dgm:presLayoutVars>
      </dgm:prSet>
      <dgm:spPr/>
      <dgm:t>
        <a:bodyPr/>
        <a:lstStyle/>
        <a:p>
          <a:endParaRPr lang="de-DE"/>
        </a:p>
      </dgm:t>
    </dgm:pt>
  </dgm:ptLst>
  <dgm:cxnLst>
    <dgm:cxn modelId="{5BC2CCBE-98FD-407D-964F-AFB85E8EBA93}" type="presOf" srcId="{C921D7F3-72DA-4ABB-85E4-8177F2D223F6}" destId="{C7616B2A-EC39-4F9D-825C-DAD84FE613F8}" srcOrd="0" destOrd="0" presId="urn:microsoft.com/office/officeart/2005/8/layout/default"/>
    <dgm:cxn modelId="{E38C72EF-B9C2-487D-AE76-2B826D100F3B}" srcId="{1C2F5C28-5E06-4EF7-8688-FE9E09EC4793}" destId="{7A411A90-C2BA-40D3-AF11-96D1A62C8676}" srcOrd="5" destOrd="0" parTransId="{432901AA-1A75-4B01-8DA7-619DE2F4D404}" sibTransId="{7A3E4432-E9F2-4E99-9A54-532EC560CD42}"/>
    <dgm:cxn modelId="{B78EE5EF-EF83-4144-9670-8BD0D7092245}" type="presOf" srcId="{F467FEDC-36AB-476F-967A-A437FC90F576}" destId="{B2FB1C06-EED2-4B93-AE36-65B529B1AC07}" srcOrd="0" destOrd="0" presId="urn:microsoft.com/office/officeart/2005/8/layout/default"/>
    <dgm:cxn modelId="{B2166B90-DF21-4CC8-A9E0-C6E70665B0F7}" srcId="{1C2F5C28-5E06-4EF7-8688-FE9E09EC4793}" destId="{F467FEDC-36AB-476F-967A-A437FC90F576}" srcOrd="4" destOrd="0" parTransId="{67B09313-C9FF-42A8-97AB-5E21D1BBB3E5}" sibTransId="{5B71F924-1DF6-400F-852B-D0DE7CCAE622}"/>
    <dgm:cxn modelId="{A2A9C01C-1CBF-46B0-94E0-78CD7D267764}" type="presOf" srcId="{ECCA0B6D-0DC4-4438-9F35-7E58B409856C}" destId="{EE086D6D-97FD-4EE0-9491-851C584052B6}" srcOrd="0" destOrd="0" presId="urn:microsoft.com/office/officeart/2005/8/layout/default"/>
    <dgm:cxn modelId="{02DF4DEF-6074-4C7C-9A9F-D2042A7AABD4}" srcId="{1C2F5C28-5E06-4EF7-8688-FE9E09EC4793}" destId="{D726BF78-44F3-45E7-B3AF-0632BB4798EC}" srcOrd="1" destOrd="0" parTransId="{49B2587D-E58D-48C8-A237-E78177B056EC}" sibTransId="{A0A1B600-30A9-4483-977B-5FDA1D0A87E7}"/>
    <dgm:cxn modelId="{D90A6642-E656-4586-8063-50F65A9B68A0}" srcId="{1C2F5C28-5E06-4EF7-8688-FE9E09EC4793}" destId="{ECCA0B6D-0DC4-4438-9F35-7E58B409856C}" srcOrd="3" destOrd="0" parTransId="{284EE7D9-96D7-4872-8229-D84C02B95C08}" sibTransId="{D79A99F5-DF19-4F35-89F5-2B29113C57A3}"/>
    <dgm:cxn modelId="{A97A18F2-3E19-4D72-A938-A8A41D88309F}" srcId="{1C2F5C28-5E06-4EF7-8688-FE9E09EC4793}" destId="{C921D7F3-72DA-4ABB-85E4-8177F2D223F6}" srcOrd="6" destOrd="0" parTransId="{8995521A-8CB8-4884-A15C-B49BFFEA8B25}" sibTransId="{45278D92-AA6C-47F5-B041-9DA4ABBE56E2}"/>
    <dgm:cxn modelId="{B5F85354-4949-45C1-9095-2EFF3142B90B}" type="presOf" srcId="{0FFB3ABD-F88F-4F86-B667-C43033F8F4A7}" destId="{37AEFEBD-0F2B-404F-89A7-1D890CD1D38F}" srcOrd="0" destOrd="0" presId="urn:microsoft.com/office/officeart/2005/8/layout/default"/>
    <dgm:cxn modelId="{A0BB18AC-3E4F-4EBE-B5BE-3A04852484B3}" type="presOf" srcId="{0405AF2C-8480-4D0E-9FD6-E67E500A1C5A}" destId="{66C95B1B-6CAB-4DCF-A9BE-18D4750F9602}" srcOrd="0" destOrd="0" presId="urn:microsoft.com/office/officeart/2005/8/layout/default"/>
    <dgm:cxn modelId="{6F6B22A7-25C3-4976-A3E4-CDB19F3DC435}" type="presOf" srcId="{D726BF78-44F3-45E7-B3AF-0632BB4798EC}" destId="{6FA3B4DE-1C70-4588-819E-F0EC907FD2AE}" srcOrd="0" destOrd="0" presId="urn:microsoft.com/office/officeart/2005/8/layout/default"/>
    <dgm:cxn modelId="{F02C0064-8648-44B2-ACBF-DDBEB1EA8D66}" type="presOf" srcId="{7A411A90-C2BA-40D3-AF11-96D1A62C8676}" destId="{F47832B3-95E5-4C34-B00A-A27CFD1B20F2}" srcOrd="0" destOrd="0" presId="urn:microsoft.com/office/officeart/2005/8/layout/default"/>
    <dgm:cxn modelId="{93626EDF-4697-4352-A098-BD4319198E4B}" type="presOf" srcId="{1C2F5C28-5E06-4EF7-8688-FE9E09EC4793}" destId="{695F94FC-2CB3-476B-8BF5-3C2F27CC8645}" srcOrd="0" destOrd="0" presId="urn:microsoft.com/office/officeart/2005/8/layout/default"/>
    <dgm:cxn modelId="{24DF5D5E-0621-410F-96CA-04DEB76472F3}" srcId="{1C2F5C28-5E06-4EF7-8688-FE9E09EC4793}" destId="{0405AF2C-8480-4D0E-9FD6-E67E500A1C5A}" srcOrd="0" destOrd="0" parTransId="{9FAC290A-192A-45DF-B880-3B2722941A4E}" sibTransId="{011EF602-E030-4367-8D93-8E96D1B43398}"/>
    <dgm:cxn modelId="{9077AF22-6C3A-4BD0-8663-716D3813011C}" srcId="{1C2F5C28-5E06-4EF7-8688-FE9E09EC4793}" destId="{0FFB3ABD-F88F-4F86-B667-C43033F8F4A7}" srcOrd="2" destOrd="0" parTransId="{397B2A6F-D8C4-4E63-8E4B-F395E659D4B4}" sibTransId="{06A24586-356D-4E61-989A-561A2464619F}"/>
    <dgm:cxn modelId="{5DFEABA3-6AA3-49E9-B474-83E4A6DA5F51}" type="presParOf" srcId="{695F94FC-2CB3-476B-8BF5-3C2F27CC8645}" destId="{66C95B1B-6CAB-4DCF-A9BE-18D4750F9602}" srcOrd="0" destOrd="0" presId="urn:microsoft.com/office/officeart/2005/8/layout/default"/>
    <dgm:cxn modelId="{410AFD8C-17A8-4914-8305-78711CB22515}" type="presParOf" srcId="{695F94FC-2CB3-476B-8BF5-3C2F27CC8645}" destId="{F735F149-BD53-40BE-8C64-5EC8555245EB}" srcOrd="1" destOrd="0" presId="urn:microsoft.com/office/officeart/2005/8/layout/default"/>
    <dgm:cxn modelId="{5DDB3BA4-D267-4C82-9CEE-95555AA4E6A2}" type="presParOf" srcId="{695F94FC-2CB3-476B-8BF5-3C2F27CC8645}" destId="{6FA3B4DE-1C70-4588-819E-F0EC907FD2AE}" srcOrd="2" destOrd="0" presId="urn:microsoft.com/office/officeart/2005/8/layout/default"/>
    <dgm:cxn modelId="{122B3173-BC7E-4E09-87F4-448A028A10C4}" type="presParOf" srcId="{695F94FC-2CB3-476B-8BF5-3C2F27CC8645}" destId="{036B2801-6D3A-4E21-8273-0632F030F1E1}" srcOrd="3" destOrd="0" presId="urn:microsoft.com/office/officeart/2005/8/layout/default"/>
    <dgm:cxn modelId="{57FAC54F-4BD1-4488-98B0-0895E38F6D7C}" type="presParOf" srcId="{695F94FC-2CB3-476B-8BF5-3C2F27CC8645}" destId="{37AEFEBD-0F2B-404F-89A7-1D890CD1D38F}" srcOrd="4" destOrd="0" presId="urn:microsoft.com/office/officeart/2005/8/layout/default"/>
    <dgm:cxn modelId="{2C7C3CD9-76C8-4EF7-9FD7-2CB4B1377625}" type="presParOf" srcId="{695F94FC-2CB3-476B-8BF5-3C2F27CC8645}" destId="{865CB961-CD78-4560-9F47-4B36B5268128}" srcOrd="5" destOrd="0" presId="urn:microsoft.com/office/officeart/2005/8/layout/default"/>
    <dgm:cxn modelId="{198D4815-81D5-45D7-BB97-F6129F7F2F40}" type="presParOf" srcId="{695F94FC-2CB3-476B-8BF5-3C2F27CC8645}" destId="{EE086D6D-97FD-4EE0-9491-851C584052B6}" srcOrd="6" destOrd="0" presId="urn:microsoft.com/office/officeart/2005/8/layout/default"/>
    <dgm:cxn modelId="{9E42E44E-5D5B-41F6-B31B-D0A6193C0459}" type="presParOf" srcId="{695F94FC-2CB3-476B-8BF5-3C2F27CC8645}" destId="{67CD7CBE-BF59-464E-B5CA-618507F8ABB9}" srcOrd="7" destOrd="0" presId="urn:microsoft.com/office/officeart/2005/8/layout/default"/>
    <dgm:cxn modelId="{479CFD66-AC3F-4DA3-8CC5-5524B9D215A4}" type="presParOf" srcId="{695F94FC-2CB3-476B-8BF5-3C2F27CC8645}" destId="{B2FB1C06-EED2-4B93-AE36-65B529B1AC07}" srcOrd="8" destOrd="0" presId="urn:microsoft.com/office/officeart/2005/8/layout/default"/>
    <dgm:cxn modelId="{7E523621-8542-4AAA-95A8-CE2C3A98F616}" type="presParOf" srcId="{695F94FC-2CB3-476B-8BF5-3C2F27CC8645}" destId="{0AB41CFA-F179-4085-B8EC-FB3908F439DB}" srcOrd="9" destOrd="0" presId="urn:microsoft.com/office/officeart/2005/8/layout/default"/>
    <dgm:cxn modelId="{7A76245E-F8DE-4771-84A2-D8155DCA1001}" type="presParOf" srcId="{695F94FC-2CB3-476B-8BF5-3C2F27CC8645}" destId="{F47832B3-95E5-4C34-B00A-A27CFD1B20F2}" srcOrd="10" destOrd="0" presId="urn:microsoft.com/office/officeart/2005/8/layout/default"/>
    <dgm:cxn modelId="{23032EA8-7B88-4BD9-B532-380D216D36C7}" type="presParOf" srcId="{695F94FC-2CB3-476B-8BF5-3C2F27CC8645}" destId="{E406583B-BCA0-4F07-81B4-A319F19BC96C}" srcOrd="11" destOrd="0" presId="urn:microsoft.com/office/officeart/2005/8/layout/default"/>
    <dgm:cxn modelId="{2C135D7C-B339-417E-B715-65ADC90CEB87}" type="presParOf" srcId="{695F94FC-2CB3-476B-8BF5-3C2F27CC8645}" destId="{C7616B2A-EC39-4F9D-825C-DAD84FE613F8}" srcOrd="12" destOrd="0" presId="urn:microsoft.com/office/officeart/2005/8/layout/default"/>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custT="1"/>
      <dgm:spPr/>
      <dgm:t>
        <a:bodyPr/>
        <a:lstStyle/>
        <a:p>
          <a:r>
            <a:rPr lang="de-DE" sz="700" dirty="0"/>
            <a:t>WMS</a:t>
          </a:r>
          <a:endParaRPr lang="en-US" sz="700" dirty="0"/>
        </a:p>
      </dgm:t>
    </dgm:pt>
    <dgm:pt modelId="{45278D92-AA6C-47F5-B041-9DA4ABBE56E2}" type="sibTrans" cxnId="{A97A18F2-3E19-4D72-A938-A8A41D88309F}">
      <dgm:prSet/>
      <dgm:spPr/>
      <dgm:t>
        <a:bodyPr/>
        <a:lstStyle/>
        <a:p>
          <a:endParaRPr lang="en-US"/>
        </a:p>
      </dgm:t>
    </dgm:pt>
    <dgm:pt modelId="{8995521A-8CB8-4884-A15C-B49BFFEA8B25}" type="parTrans" cxnId="{A97A18F2-3E19-4D72-A938-A8A41D88309F}">
      <dgm:prSet/>
      <dgm:spPr/>
      <dgm:t>
        <a:bodyPr/>
        <a:lstStyle/>
        <a:p>
          <a:endParaRPr lang="en-US"/>
        </a:p>
      </dgm:t>
    </dgm:pt>
    <dgm:pt modelId="{0B66FBD4-212F-4481-A343-100372130F15}">
      <dgm:prSet custT="1"/>
      <dgm:spPr/>
      <dgm:t>
        <a:bodyPr/>
        <a:lstStyle/>
        <a:p>
          <a:r>
            <a:rPr lang="de-DE" sz="700" dirty="0"/>
            <a:t>GML in JPEG</a:t>
          </a:r>
          <a:endParaRPr lang="en-US" sz="700" dirty="0"/>
        </a:p>
      </dgm:t>
    </dgm:pt>
    <dgm:pt modelId="{CEF45844-0955-4E6E-AA39-49F3BD8BF410}" type="sibTrans" cxnId="{51DB0F4F-3B85-4739-9BF4-9C3E56EA72B8}">
      <dgm:prSet/>
      <dgm:spPr/>
      <dgm:t>
        <a:bodyPr/>
        <a:lstStyle/>
        <a:p>
          <a:endParaRPr lang="en-US"/>
        </a:p>
      </dgm:t>
    </dgm:pt>
    <dgm:pt modelId="{5491D6A6-B5F3-4A78-AF7C-EFE34D219266}" type="parTrans" cxnId="{51DB0F4F-3B85-4739-9BF4-9C3E56EA72B8}">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FCD786A0-BFF3-4F67-844D-3537548E17B7}" type="pres">
      <dgm:prSet presAssocID="{0B66FBD4-212F-4481-A343-100372130F15}" presName="node" presStyleLbl="node1" presStyleIdx="0" presStyleCnt="2">
        <dgm:presLayoutVars>
          <dgm:bulletEnabled val="1"/>
        </dgm:presLayoutVars>
      </dgm:prSet>
      <dgm:spPr/>
      <dgm:t>
        <a:bodyPr/>
        <a:lstStyle/>
        <a:p>
          <a:endParaRPr lang="de-DE"/>
        </a:p>
      </dgm:t>
    </dgm:pt>
    <dgm:pt modelId="{3B457CFA-DF67-48B7-83CB-5F8842A61DC9}" type="pres">
      <dgm:prSet presAssocID="{CEF45844-0955-4E6E-AA39-49F3BD8BF410}" presName="sibTrans" presStyleCnt="0"/>
      <dgm:spPr/>
    </dgm:pt>
    <dgm:pt modelId="{C7616B2A-EC39-4F9D-825C-DAD84FE613F8}" type="pres">
      <dgm:prSet presAssocID="{C921D7F3-72DA-4ABB-85E4-8177F2D223F6}" presName="node" presStyleLbl="node1" presStyleIdx="1" presStyleCnt="2" custLinFactNeighborY="10117">
        <dgm:presLayoutVars>
          <dgm:bulletEnabled val="1"/>
        </dgm:presLayoutVars>
      </dgm:prSet>
      <dgm:spPr/>
      <dgm:t>
        <a:bodyPr/>
        <a:lstStyle/>
        <a:p>
          <a:endParaRPr lang="de-DE"/>
        </a:p>
      </dgm:t>
    </dgm:pt>
  </dgm:ptLst>
  <dgm:cxnLst>
    <dgm:cxn modelId="{51DB0F4F-3B85-4739-9BF4-9C3E56EA72B8}" srcId="{1C2F5C28-5E06-4EF7-8688-FE9E09EC4793}" destId="{0B66FBD4-212F-4481-A343-100372130F15}" srcOrd="0" destOrd="0" parTransId="{5491D6A6-B5F3-4A78-AF7C-EFE34D219266}" sibTransId="{CEF45844-0955-4E6E-AA39-49F3BD8BF410}"/>
    <dgm:cxn modelId="{2340E099-7EB5-4E16-A0E4-3EA389E8CA92}" type="presOf" srcId="{C921D7F3-72DA-4ABB-85E4-8177F2D223F6}" destId="{C7616B2A-EC39-4F9D-825C-DAD84FE613F8}" srcOrd="0" destOrd="0" presId="urn:microsoft.com/office/officeart/2005/8/layout/default"/>
    <dgm:cxn modelId="{A97A18F2-3E19-4D72-A938-A8A41D88309F}" srcId="{1C2F5C28-5E06-4EF7-8688-FE9E09EC4793}" destId="{C921D7F3-72DA-4ABB-85E4-8177F2D223F6}" srcOrd="1" destOrd="0" parTransId="{8995521A-8CB8-4884-A15C-B49BFFEA8B25}" sibTransId="{45278D92-AA6C-47F5-B041-9DA4ABBE56E2}"/>
    <dgm:cxn modelId="{386AA974-E5E2-44C3-85C6-BDD0D21F5A93}" type="presOf" srcId="{0B66FBD4-212F-4481-A343-100372130F15}" destId="{FCD786A0-BFF3-4F67-844D-3537548E17B7}" srcOrd="0" destOrd="0" presId="urn:microsoft.com/office/officeart/2005/8/layout/default"/>
    <dgm:cxn modelId="{8F1124CF-4AF1-42DA-B6AB-75A2EFD0337F}" type="presOf" srcId="{1C2F5C28-5E06-4EF7-8688-FE9E09EC4793}" destId="{695F94FC-2CB3-476B-8BF5-3C2F27CC8645}" srcOrd="0" destOrd="0" presId="urn:microsoft.com/office/officeart/2005/8/layout/default"/>
    <dgm:cxn modelId="{DA798422-17E4-4332-B695-AE0CBE4638CB}" type="presParOf" srcId="{695F94FC-2CB3-476B-8BF5-3C2F27CC8645}" destId="{FCD786A0-BFF3-4F67-844D-3537548E17B7}" srcOrd="0" destOrd="0" presId="urn:microsoft.com/office/officeart/2005/8/layout/default"/>
    <dgm:cxn modelId="{6EB25BDA-2383-44B7-9E7F-BE7C5B9C73ED}" type="presParOf" srcId="{695F94FC-2CB3-476B-8BF5-3C2F27CC8645}" destId="{3B457CFA-DF67-48B7-83CB-5F8842A61DC9}" srcOrd="1" destOrd="0" presId="urn:microsoft.com/office/officeart/2005/8/layout/default"/>
    <dgm:cxn modelId="{96839C52-8945-4234-A196-25FBDB34BC57}" type="presParOf" srcId="{695F94FC-2CB3-476B-8BF5-3C2F27CC8645}" destId="{C7616B2A-EC39-4F9D-825C-DAD84FE613F8}" srcOrd="2" destOrd="0" presId="urn:microsoft.com/office/officeart/2005/8/layout/default"/>
  </dgm:cxnLst>
  <dgm:bg/>
  <dgm:whole/>
  <dgm:extLst>
    <a:ext uri="http://schemas.microsoft.com/office/drawing/2008/diagram">
      <dsp:dataModelExt xmlns:dsp="http://schemas.microsoft.com/office/drawing/2008/diagram" relId="rId5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custT="1"/>
      <dgm:spPr/>
      <dgm:t>
        <a:bodyPr/>
        <a:lstStyle/>
        <a:p>
          <a:r>
            <a:rPr lang="de-DE" sz="700" dirty="0"/>
            <a:t>WMC</a:t>
          </a:r>
          <a:endParaRPr lang="en-US" sz="700"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C7616B2A-EC39-4F9D-825C-DAD84FE613F8}" type="pres">
      <dgm:prSet presAssocID="{C921D7F3-72DA-4ABB-85E4-8177F2D223F6}" presName="node" presStyleLbl="node1" presStyleIdx="0" presStyleCnt="1">
        <dgm:presLayoutVars>
          <dgm:bulletEnabled val="1"/>
        </dgm:presLayoutVars>
      </dgm:prSet>
      <dgm:spPr/>
      <dgm:t>
        <a:bodyPr/>
        <a:lstStyle/>
        <a:p>
          <a:endParaRPr lang="de-DE"/>
        </a:p>
      </dgm:t>
    </dgm:pt>
  </dgm:ptLst>
  <dgm:cxnLst>
    <dgm:cxn modelId="{A97A18F2-3E19-4D72-A938-A8A41D88309F}" srcId="{1C2F5C28-5E06-4EF7-8688-FE9E09EC4793}" destId="{C921D7F3-72DA-4ABB-85E4-8177F2D223F6}" srcOrd="0" destOrd="0" parTransId="{8995521A-8CB8-4884-A15C-B49BFFEA8B25}" sibTransId="{45278D92-AA6C-47F5-B041-9DA4ABBE56E2}"/>
    <dgm:cxn modelId="{9B85FD19-5B67-4E45-B4BB-77D78F01596C}" type="presOf" srcId="{1C2F5C28-5E06-4EF7-8688-FE9E09EC4793}" destId="{695F94FC-2CB3-476B-8BF5-3C2F27CC8645}" srcOrd="0" destOrd="0" presId="urn:microsoft.com/office/officeart/2005/8/layout/default"/>
    <dgm:cxn modelId="{431930E4-B9B8-4700-91A9-C97302181AC0}" type="presOf" srcId="{C921D7F3-72DA-4ABB-85E4-8177F2D223F6}" destId="{C7616B2A-EC39-4F9D-825C-DAD84FE613F8}" srcOrd="0" destOrd="0" presId="urn:microsoft.com/office/officeart/2005/8/layout/default"/>
    <dgm:cxn modelId="{07638678-7565-4A68-944C-2507C9669B0B}" type="presParOf" srcId="{695F94FC-2CB3-476B-8BF5-3C2F27CC8645}" destId="{C7616B2A-EC39-4F9D-825C-DAD84FE613F8}" srcOrd="0" destOrd="0" presId="urn:microsoft.com/office/officeart/2005/8/layout/default"/>
  </dgm:cxnLst>
  <dgm:bg/>
  <dgm:whole/>
  <dgm:extLst>
    <a:ext uri="http://schemas.microsoft.com/office/drawing/2008/diagram">
      <dsp:dataModelExt xmlns:dsp="http://schemas.microsoft.com/office/drawing/2008/diagram" relId="rId6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custT="1"/>
      <dgm:spPr/>
      <dgm:t>
        <a:bodyPr/>
        <a:lstStyle/>
        <a:p>
          <a:r>
            <a:rPr lang="de-DE" sz="700" dirty="0" smtClean="0"/>
            <a:t>SF OLE/COM</a:t>
          </a:r>
          <a:endParaRPr lang="en-US" sz="700"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0B66FBD4-212F-4481-A343-100372130F15}">
      <dgm:prSet custT="1"/>
      <dgm:spPr/>
      <dgm:t>
        <a:bodyPr/>
        <a:lstStyle/>
        <a:p>
          <a:r>
            <a:rPr lang="de-DE" sz="700" dirty="0" smtClean="0"/>
            <a:t>SF COBRA</a:t>
          </a:r>
          <a:endParaRPr lang="en-US" sz="700" dirty="0"/>
        </a:p>
      </dgm:t>
    </dgm:pt>
    <dgm:pt modelId="{5491D6A6-B5F3-4A78-AF7C-EFE34D219266}" type="parTrans" cxnId="{51DB0F4F-3B85-4739-9BF4-9C3E56EA72B8}">
      <dgm:prSet/>
      <dgm:spPr/>
      <dgm:t>
        <a:bodyPr/>
        <a:lstStyle/>
        <a:p>
          <a:endParaRPr lang="en-US"/>
        </a:p>
      </dgm:t>
    </dgm:pt>
    <dgm:pt modelId="{CEF45844-0955-4E6E-AA39-49F3BD8BF410}" type="sibTrans" cxnId="{51DB0F4F-3B85-4739-9BF4-9C3E56EA72B8}">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FCD786A0-BFF3-4F67-844D-3537548E17B7}" type="pres">
      <dgm:prSet presAssocID="{0B66FBD4-212F-4481-A343-100372130F15}" presName="node" presStyleLbl="node1" presStyleIdx="0" presStyleCnt="2">
        <dgm:presLayoutVars>
          <dgm:bulletEnabled val="1"/>
        </dgm:presLayoutVars>
      </dgm:prSet>
      <dgm:spPr/>
      <dgm:t>
        <a:bodyPr/>
        <a:lstStyle/>
        <a:p>
          <a:endParaRPr lang="de-DE"/>
        </a:p>
      </dgm:t>
    </dgm:pt>
    <dgm:pt modelId="{3B457CFA-DF67-48B7-83CB-5F8842A61DC9}" type="pres">
      <dgm:prSet presAssocID="{CEF45844-0955-4E6E-AA39-49F3BD8BF410}" presName="sibTrans" presStyleCnt="0"/>
      <dgm:spPr/>
    </dgm:pt>
    <dgm:pt modelId="{C7616B2A-EC39-4F9D-825C-DAD84FE613F8}" type="pres">
      <dgm:prSet presAssocID="{C921D7F3-72DA-4ABB-85E4-8177F2D223F6}" presName="node" presStyleLbl="node1" presStyleIdx="1" presStyleCnt="2" custLinFactNeighborY="10116">
        <dgm:presLayoutVars>
          <dgm:bulletEnabled val="1"/>
        </dgm:presLayoutVars>
      </dgm:prSet>
      <dgm:spPr/>
      <dgm:t>
        <a:bodyPr/>
        <a:lstStyle/>
        <a:p>
          <a:endParaRPr lang="de-DE"/>
        </a:p>
      </dgm:t>
    </dgm:pt>
  </dgm:ptLst>
  <dgm:cxnLst>
    <dgm:cxn modelId="{51DB0F4F-3B85-4739-9BF4-9C3E56EA72B8}" srcId="{1C2F5C28-5E06-4EF7-8688-FE9E09EC4793}" destId="{0B66FBD4-212F-4481-A343-100372130F15}" srcOrd="0" destOrd="0" parTransId="{5491D6A6-B5F3-4A78-AF7C-EFE34D219266}" sibTransId="{CEF45844-0955-4E6E-AA39-49F3BD8BF410}"/>
    <dgm:cxn modelId="{AD6FCC0F-89F9-4BE5-86F9-902DB45B4772}" type="presOf" srcId="{C921D7F3-72DA-4ABB-85E4-8177F2D223F6}" destId="{C7616B2A-EC39-4F9D-825C-DAD84FE613F8}" srcOrd="0" destOrd="0" presId="urn:microsoft.com/office/officeart/2005/8/layout/default"/>
    <dgm:cxn modelId="{A97A18F2-3E19-4D72-A938-A8A41D88309F}" srcId="{1C2F5C28-5E06-4EF7-8688-FE9E09EC4793}" destId="{C921D7F3-72DA-4ABB-85E4-8177F2D223F6}" srcOrd="1" destOrd="0" parTransId="{8995521A-8CB8-4884-A15C-B49BFFEA8B25}" sibTransId="{45278D92-AA6C-47F5-B041-9DA4ABBE56E2}"/>
    <dgm:cxn modelId="{5230A77A-9949-48E3-BB69-DA5C4A47F295}" type="presOf" srcId="{1C2F5C28-5E06-4EF7-8688-FE9E09EC4793}" destId="{695F94FC-2CB3-476B-8BF5-3C2F27CC8645}" srcOrd="0" destOrd="0" presId="urn:microsoft.com/office/officeart/2005/8/layout/default"/>
    <dgm:cxn modelId="{557036E4-7112-4762-8760-E18ED0B52F9A}" type="presOf" srcId="{0B66FBD4-212F-4481-A343-100372130F15}" destId="{FCD786A0-BFF3-4F67-844D-3537548E17B7}" srcOrd="0" destOrd="0" presId="urn:microsoft.com/office/officeart/2005/8/layout/default"/>
    <dgm:cxn modelId="{29005B1D-E628-49F5-B93A-4CACCCE2F3B6}" type="presParOf" srcId="{695F94FC-2CB3-476B-8BF5-3C2F27CC8645}" destId="{FCD786A0-BFF3-4F67-844D-3537548E17B7}" srcOrd="0" destOrd="0" presId="urn:microsoft.com/office/officeart/2005/8/layout/default"/>
    <dgm:cxn modelId="{881EA8EB-AC1A-442A-A961-1B16FB6157B9}" type="presParOf" srcId="{695F94FC-2CB3-476B-8BF5-3C2F27CC8645}" destId="{3B457CFA-DF67-48B7-83CB-5F8842A61DC9}" srcOrd="1" destOrd="0" presId="urn:microsoft.com/office/officeart/2005/8/layout/default"/>
    <dgm:cxn modelId="{ABC122FF-C6AA-4B18-8852-06F090144985}" type="presParOf" srcId="{695F94FC-2CB3-476B-8BF5-3C2F27CC8645}" destId="{C7616B2A-EC39-4F9D-825C-DAD84FE613F8}" srcOrd="2" destOrd="0" presId="urn:microsoft.com/office/officeart/2005/8/layout/default"/>
  </dgm:cxnLst>
  <dgm:bg/>
  <dgm:whole/>
  <dgm:extLst>
    <a:ext uri="http://schemas.microsoft.com/office/drawing/2008/diagram">
      <dsp:dataModelExt xmlns:dsp="http://schemas.microsoft.com/office/drawing/2008/diagram" relId="rId6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custT="1"/>
      <dgm:spPr/>
      <dgm:t>
        <a:bodyPr/>
        <a:lstStyle/>
        <a:p>
          <a:r>
            <a:rPr lang="de-DE" sz="700" dirty="0"/>
            <a:t>WMC</a:t>
          </a:r>
          <a:endParaRPr lang="en-US" sz="700"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C7616B2A-EC39-4F9D-825C-DAD84FE613F8}" type="pres">
      <dgm:prSet presAssocID="{C921D7F3-72DA-4ABB-85E4-8177F2D223F6}" presName="node" presStyleLbl="node1" presStyleIdx="0" presStyleCnt="1">
        <dgm:presLayoutVars>
          <dgm:bulletEnabled val="1"/>
        </dgm:presLayoutVars>
      </dgm:prSet>
      <dgm:spPr/>
      <dgm:t>
        <a:bodyPr/>
        <a:lstStyle/>
        <a:p>
          <a:endParaRPr lang="de-DE"/>
        </a:p>
      </dgm:t>
    </dgm:pt>
  </dgm:ptLst>
  <dgm:cxnLst>
    <dgm:cxn modelId="{A97A18F2-3E19-4D72-A938-A8A41D88309F}" srcId="{1C2F5C28-5E06-4EF7-8688-FE9E09EC4793}" destId="{C921D7F3-72DA-4ABB-85E4-8177F2D223F6}" srcOrd="0" destOrd="0" parTransId="{8995521A-8CB8-4884-A15C-B49BFFEA8B25}" sibTransId="{45278D92-AA6C-47F5-B041-9DA4ABBE56E2}"/>
    <dgm:cxn modelId="{36A52167-45DE-4CB3-8FC2-902A3187FCB3}" type="presOf" srcId="{C921D7F3-72DA-4ABB-85E4-8177F2D223F6}" destId="{C7616B2A-EC39-4F9D-825C-DAD84FE613F8}" srcOrd="0" destOrd="0" presId="urn:microsoft.com/office/officeart/2005/8/layout/default"/>
    <dgm:cxn modelId="{54843BB2-9BBC-4056-97F6-779664ED7548}" type="presOf" srcId="{1C2F5C28-5E06-4EF7-8688-FE9E09EC4793}" destId="{695F94FC-2CB3-476B-8BF5-3C2F27CC8645}" srcOrd="0" destOrd="0" presId="urn:microsoft.com/office/officeart/2005/8/layout/default"/>
    <dgm:cxn modelId="{A7305B4E-7A49-4686-8859-379814B05005}" type="presParOf" srcId="{695F94FC-2CB3-476B-8BF5-3C2F27CC8645}" destId="{C7616B2A-EC39-4F9D-825C-DAD84FE613F8}" srcOrd="0" destOrd="0" presId="urn:microsoft.com/office/officeart/2005/8/layout/default"/>
  </dgm:cxnLst>
  <dgm:bg/>
  <dgm:whole/>
  <dgm:extLst>
    <a:ext uri="http://schemas.microsoft.com/office/drawing/2008/diagram">
      <dsp:dataModelExt xmlns:dsp="http://schemas.microsoft.com/office/drawing/2008/diagram" relId="rId7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dgm:spPr/>
      <dgm:t>
        <a:bodyPr/>
        <a:lstStyle/>
        <a:p>
          <a:r>
            <a:rPr lang="de-DE" dirty="0"/>
            <a:t>WCPS</a:t>
          </a:r>
          <a:endParaRPr lang="en-US"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7A411A90-C2BA-40D3-AF11-96D1A62C8676}">
      <dgm:prSet/>
      <dgm:spPr/>
      <dgm:t>
        <a:bodyPr/>
        <a:lstStyle/>
        <a:p>
          <a:r>
            <a:rPr lang="de-DE" dirty="0" err="1"/>
            <a:t>WaterML</a:t>
          </a:r>
          <a:endParaRPr lang="en-US" dirty="0"/>
        </a:p>
      </dgm:t>
    </dgm:pt>
    <dgm:pt modelId="{432901AA-1A75-4B01-8DA7-619DE2F4D404}" type="parTrans" cxnId="{E38C72EF-B9C2-487D-AE76-2B826D100F3B}">
      <dgm:prSet/>
      <dgm:spPr/>
      <dgm:t>
        <a:bodyPr/>
        <a:lstStyle/>
        <a:p>
          <a:endParaRPr lang="en-US"/>
        </a:p>
      </dgm:t>
    </dgm:pt>
    <dgm:pt modelId="{7A3E4432-E9F2-4E99-9A54-532EC560CD42}" type="sibTrans" cxnId="{E38C72EF-B9C2-487D-AE76-2B826D100F3B}">
      <dgm:prSet/>
      <dgm:spPr/>
      <dgm:t>
        <a:bodyPr/>
        <a:lstStyle/>
        <a:p>
          <a:endParaRPr lang="en-US"/>
        </a:p>
      </dgm:t>
    </dgm:pt>
    <dgm:pt modelId="{F467FEDC-36AB-476F-967A-A437FC90F576}">
      <dgm:prSet/>
      <dgm:spPr/>
      <dgm:t>
        <a:bodyPr/>
        <a:lstStyle/>
        <a:p>
          <a:r>
            <a:rPr lang="de-DE" dirty="0" err="1"/>
            <a:t>SensorML</a:t>
          </a:r>
          <a:endParaRPr lang="en-US" dirty="0"/>
        </a:p>
      </dgm:t>
    </dgm:pt>
    <dgm:pt modelId="{67B09313-C9FF-42A8-97AB-5E21D1BBB3E5}" type="parTrans" cxnId="{B2166B90-DF21-4CC8-A9E0-C6E70665B0F7}">
      <dgm:prSet/>
      <dgm:spPr/>
      <dgm:t>
        <a:bodyPr/>
        <a:lstStyle/>
        <a:p>
          <a:endParaRPr lang="en-US"/>
        </a:p>
      </dgm:t>
    </dgm:pt>
    <dgm:pt modelId="{5B71F924-1DF6-400F-852B-D0DE7CCAE622}" type="sibTrans" cxnId="{B2166B90-DF21-4CC8-A9E0-C6E70665B0F7}">
      <dgm:prSet/>
      <dgm:spPr/>
      <dgm:t>
        <a:bodyPr/>
        <a:lstStyle/>
        <a:p>
          <a:endParaRPr lang="en-US"/>
        </a:p>
      </dgm:t>
    </dgm:pt>
    <dgm:pt modelId="{ECCA0B6D-0DC4-4438-9F35-7E58B409856C}">
      <dgm:prSet/>
      <dgm:spPr/>
      <dgm:t>
        <a:bodyPr/>
        <a:lstStyle/>
        <a:p>
          <a:r>
            <a:rPr lang="de-DE" dirty="0"/>
            <a:t>OWS </a:t>
          </a:r>
          <a:r>
            <a:rPr lang="de-DE" dirty="0" err="1"/>
            <a:t>Contxt</a:t>
          </a:r>
          <a:endParaRPr lang="en-US" dirty="0"/>
        </a:p>
      </dgm:t>
    </dgm:pt>
    <dgm:pt modelId="{284EE7D9-96D7-4872-8229-D84C02B95C08}" type="parTrans" cxnId="{D90A6642-E656-4586-8063-50F65A9B68A0}">
      <dgm:prSet/>
      <dgm:spPr/>
      <dgm:t>
        <a:bodyPr/>
        <a:lstStyle/>
        <a:p>
          <a:endParaRPr lang="en-US"/>
        </a:p>
      </dgm:t>
    </dgm:pt>
    <dgm:pt modelId="{D79A99F5-DF19-4F35-89F5-2B29113C57A3}" type="sibTrans" cxnId="{D90A6642-E656-4586-8063-50F65A9B68A0}">
      <dgm:prSet/>
      <dgm:spPr/>
      <dgm:t>
        <a:bodyPr/>
        <a:lstStyle/>
        <a:p>
          <a:endParaRPr lang="en-US"/>
        </a:p>
      </dgm:t>
    </dgm:pt>
    <dgm:pt modelId="{0FFB3ABD-F88F-4F86-B667-C43033F8F4A7}">
      <dgm:prSet/>
      <dgm:spPr/>
      <dgm:t>
        <a:bodyPr/>
        <a:lstStyle/>
        <a:p>
          <a:r>
            <a:rPr lang="de-DE" dirty="0" err="1"/>
            <a:t>OpenMI</a:t>
          </a:r>
          <a:endParaRPr lang="en-US" dirty="0"/>
        </a:p>
      </dgm:t>
    </dgm:pt>
    <dgm:pt modelId="{397B2A6F-D8C4-4E63-8E4B-F395E659D4B4}" type="parTrans" cxnId="{9077AF22-6C3A-4BD0-8663-716D3813011C}">
      <dgm:prSet/>
      <dgm:spPr/>
      <dgm:t>
        <a:bodyPr/>
        <a:lstStyle/>
        <a:p>
          <a:endParaRPr lang="en-US"/>
        </a:p>
      </dgm:t>
    </dgm:pt>
    <dgm:pt modelId="{06A24586-356D-4E61-989A-561A2464619F}" type="sibTrans" cxnId="{9077AF22-6C3A-4BD0-8663-716D3813011C}">
      <dgm:prSet/>
      <dgm:spPr/>
      <dgm:t>
        <a:bodyPr/>
        <a:lstStyle/>
        <a:p>
          <a:endParaRPr lang="en-US"/>
        </a:p>
      </dgm:t>
    </dgm:pt>
    <dgm:pt modelId="{D726BF78-44F3-45E7-B3AF-0632BB4798EC}">
      <dgm:prSet/>
      <dgm:spPr/>
      <dgm:t>
        <a:bodyPr/>
        <a:lstStyle/>
        <a:p>
          <a:r>
            <a:rPr lang="de-DE" dirty="0" err="1" smtClean="0"/>
            <a:t>IndoorGML</a:t>
          </a:r>
          <a:endParaRPr lang="en-US" dirty="0"/>
        </a:p>
      </dgm:t>
    </dgm:pt>
    <dgm:pt modelId="{49B2587D-E58D-48C8-A237-E78177B056EC}" type="parTrans" cxnId="{02DF4DEF-6074-4C7C-9A9F-D2042A7AABD4}">
      <dgm:prSet/>
      <dgm:spPr/>
      <dgm:t>
        <a:bodyPr/>
        <a:lstStyle/>
        <a:p>
          <a:endParaRPr lang="en-US"/>
        </a:p>
      </dgm:t>
    </dgm:pt>
    <dgm:pt modelId="{A0A1B600-30A9-4483-977B-5FDA1D0A87E7}" type="sibTrans" cxnId="{02DF4DEF-6074-4C7C-9A9F-D2042A7AABD4}">
      <dgm:prSet/>
      <dgm:spPr/>
      <dgm:t>
        <a:bodyPr/>
        <a:lstStyle/>
        <a:p>
          <a:endParaRPr lang="en-US"/>
        </a:p>
      </dgm:t>
    </dgm:pt>
    <dgm:pt modelId="{0405AF2C-8480-4D0E-9FD6-E67E500A1C5A}">
      <dgm:prSet/>
      <dgm:spPr/>
      <dgm:t>
        <a:bodyPr/>
        <a:lstStyle/>
        <a:p>
          <a:r>
            <a:rPr lang="de-DE" dirty="0"/>
            <a:t>Filter Encoding</a:t>
          </a:r>
          <a:endParaRPr lang="en-US" dirty="0"/>
        </a:p>
      </dgm:t>
    </dgm:pt>
    <dgm:pt modelId="{9FAC290A-192A-45DF-B880-3B2722941A4E}" type="parTrans" cxnId="{24DF5D5E-0621-410F-96CA-04DEB76472F3}">
      <dgm:prSet/>
      <dgm:spPr/>
      <dgm:t>
        <a:bodyPr/>
        <a:lstStyle/>
        <a:p>
          <a:endParaRPr lang="en-US"/>
        </a:p>
      </dgm:t>
    </dgm:pt>
    <dgm:pt modelId="{011EF602-E030-4367-8D93-8E96D1B43398}" type="sibTrans" cxnId="{24DF5D5E-0621-410F-96CA-04DEB76472F3}">
      <dgm:prSet/>
      <dgm:spPr/>
      <dgm:t>
        <a:bodyPr/>
        <a:lstStyle/>
        <a:p>
          <a:endParaRPr lang="en-US"/>
        </a:p>
      </dgm:t>
    </dgm:pt>
    <dgm:pt modelId="{88F8730A-3BF6-4A19-80C3-AFCB4A4349FC}">
      <dgm:prSet/>
      <dgm:spPr/>
      <dgm:t>
        <a:bodyPr/>
        <a:lstStyle/>
        <a:p>
          <a:r>
            <a:rPr lang="de-DE" dirty="0" err="1"/>
            <a:t>Geo</a:t>
          </a:r>
          <a:r>
            <a:rPr lang="de-DE" dirty="0"/>
            <a:t> Package ES</a:t>
          </a:r>
          <a:endParaRPr lang="en-US" dirty="0"/>
        </a:p>
      </dgm:t>
    </dgm:pt>
    <dgm:pt modelId="{1B5B060D-6089-4D59-A6DD-C20852C87BD5}" type="parTrans" cxnId="{F74402D7-5CB3-4768-B063-BEB8F132986D}">
      <dgm:prSet/>
      <dgm:spPr/>
      <dgm:t>
        <a:bodyPr/>
        <a:lstStyle/>
        <a:p>
          <a:endParaRPr lang="en-US"/>
        </a:p>
      </dgm:t>
    </dgm:pt>
    <dgm:pt modelId="{E164E012-865E-4045-94B5-456A5B060022}" type="sibTrans" cxnId="{F74402D7-5CB3-4768-B063-BEB8F132986D}">
      <dgm:prSet/>
      <dgm:spPr/>
      <dgm:t>
        <a:bodyPr/>
        <a:lstStyle/>
        <a:p>
          <a:endParaRPr lang="en-US"/>
        </a:p>
      </dgm:t>
    </dgm:pt>
    <dgm:pt modelId="{6FD037DD-624D-4149-AFC2-566D59FCD342}">
      <dgm:prSet/>
      <dgm:spPr/>
      <dgm:t>
        <a:bodyPr/>
        <a:lstStyle/>
        <a:p>
          <a:r>
            <a:rPr lang="de-DE" dirty="0" err="1"/>
            <a:t>OpenSearch</a:t>
          </a:r>
          <a:r>
            <a:rPr lang="de-DE" dirty="0"/>
            <a:t> </a:t>
          </a:r>
          <a:r>
            <a:rPr lang="de-DE" dirty="0" err="1"/>
            <a:t>Geo</a:t>
          </a:r>
          <a:endParaRPr lang="en-US" dirty="0"/>
        </a:p>
      </dgm:t>
    </dgm:pt>
    <dgm:pt modelId="{3204C815-2982-4D04-A7AB-11B495E4DDFA}" type="parTrans" cxnId="{D22E0FC7-D884-4C7C-8EFE-1A8CBBD6C340}">
      <dgm:prSet/>
      <dgm:spPr/>
      <dgm:t>
        <a:bodyPr/>
        <a:lstStyle/>
        <a:p>
          <a:endParaRPr lang="en-US"/>
        </a:p>
      </dgm:t>
    </dgm:pt>
    <dgm:pt modelId="{F9128F27-6DCA-4A45-9DEC-FBB3C3C6B325}" type="sibTrans" cxnId="{D22E0FC7-D884-4C7C-8EFE-1A8CBBD6C340}">
      <dgm:prSet/>
      <dgm:spPr/>
      <dgm:t>
        <a:bodyPr/>
        <a:lstStyle/>
        <a:p>
          <a:endParaRPr lang="en-US"/>
        </a:p>
      </dgm:t>
    </dgm:pt>
    <dgm:pt modelId="{C7B98124-B749-4249-8740-4A2A413AB7B8}">
      <dgm:prSet/>
      <dgm:spPr/>
      <dgm:t>
        <a:bodyPr/>
        <a:lstStyle/>
        <a:p>
          <a:r>
            <a:rPr lang="de-DE" dirty="0"/>
            <a:t>WCPS</a:t>
          </a:r>
          <a:endParaRPr lang="en-US" dirty="0"/>
        </a:p>
      </dgm:t>
    </dgm:pt>
    <dgm:pt modelId="{26373E3A-5299-4A42-B2C8-799C8A832953}" type="parTrans" cxnId="{A3667BEB-10DE-4EE2-A6B9-CBF4A526C6EE}">
      <dgm:prSet/>
      <dgm:spPr/>
      <dgm:t>
        <a:bodyPr/>
        <a:lstStyle/>
        <a:p>
          <a:endParaRPr lang="en-US"/>
        </a:p>
      </dgm:t>
    </dgm:pt>
    <dgm:pt modelId="{B61632DA-BED5-46EC-A317-525728F69AEE}" type="sibTrans" cxnId="{A3667BEB-10DE-4EE2-A6B9-CBF4A526C6EE}">
      <dgm:prSet/>
      <dgm:spPr/>
      <dgm:t>
        <a:bodyPr/>
        <a:lstStyle/>
        <a:p>
          <a:endParaRPr lang="en-US"/>
        </a:p>
      </dgm:t>
    </dgm:pt>
    <dgm:pt modelId="{A06A1BBB-1AF9-45A3-8982-C89BE70E311D}">
      <dgm:prSet/>
      <dgm:spPr/>
      <dgm:t>
        <a:bodyPr/>
        <a:lstStyle/>
        <a:p>
          <a:r>
            <a:rPr lang="de-DE" dirty="0"/>
            <a:t>WCPS</a:t>
          </a:r>
          <a:endParaRPr lang="en-US" dirty="0"/>
        </a:p>
      </dgm:t>
    </dgm:pt>
    <dgm:pt modelId="{0180AAFC-EFC0-4FA9-9980-C710E8D64642}" type="parTrans" cxnId="{AD104879-0519-43A8-880A-F8465906E2CC}">
      <dgm:prSet/>
      <dgm:spPr/>
      <dgm:t>
        <a:bodyPr/>
        <a:lstStyle/>
        <a:p>
          <a:endParaRPr lang="en-US"/>
        </a:p>
      </dgm:t>
    </dgm:pt>
    <dgm:pt modelId="{485284A7-1FA2-455B-984F-32331B37DA92}" type="sibTrans" cxnId="{AD104879-0519-43A8-880A-F8465906E2CC}">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66C95B1B-6CAB-4DCF-A9BE-18D4750F9602}" type="pres">
      <dgm:prSet presAssocID="{0405AF2C-8480-4D0E-9FD6-E67E500A1C5A}" presName="node" presStyleLbl="node1" presStyleIdx="0" presStyleCnt="11">
        <dgm:presLayoutVars>
          <dgm:bulletEnabled val="1"/>
        </dgm:presLayoutVars>
      </dgm:prSet>
      <dgm:spPr/>
      <dgm:t>
        <a:bodyPr/>
        <a:lstStyle/>
        <a:p>
          <a:endParaRPr lang="de-DE"/>
        </a:p>
      </dgm:t>
    </dgm:pt>
    <dgm:pt modelId="{F735F149-BD53-40BE-8C64-5EC8555245EB}" type="pres">
      <dgm:prSet presAssocID="{011EF602-E030-4367-8D93-8E96D1B43398}" presName="sibTrans" presStyleCnt="0"/>
      <dgm:spPr/>
    </dgm:pt>
    <dgm:pt modelId="{56E7B16C-7D33-4EC8-A1CF-9399D14F6312}" type="pres">
      <dgm:prSet presAssocID="{88F8730A-3BF6-4A19-80C3-AFCB4A4349FC}" presName="node" presStyleLbl="node1" presStyleIdx="1" presStyleCnt="11">
        <dgm:presLayoutVars>
          <dgm:bulletEnabled val="1"/>
        </dgm:presLayoutVars>
      </dgm:prSet>
      <dgm:spPr/>
      <dgm:t>
        <a:bodyPr/>
        <a:lstStyle/>
        <a:p>
          <a:endParaRPr lang="de-DE"/>
        </a:p>
      </dgm:t>
    </dgm:pt>
    <dgm:pt modelId="{BCDBF297-DD7B-4C8F-A243-61799C32AE2F}" type="pres">
      <dgm:prSet presAssocID="{E164E012-865E-4045-94B5-456A5B060022}" presName="sibTrans" presStyleCnt="0"/>
      <dgm:spPr/>
    </dgm:pt>
    <dgm:pt modelId="{6FA3B4DE-1C70-4588-819E-F0EC907FD2AE}" type="pres">
      <dgm:prSet presAssocID="{D726BF78-44F3-45E7-B3AF-0632BB4798EC}" presName="node" presStyleLbl="node1" presStyleIdx="2" presStyleCnt="11">
        <dgm:presLayoutVars>
          <dgm:bulletEnabled val="1"/>
        </dgm:presLayoutVars>
      </dgm:prSet>
      <dgm:spPr/>
      <dgm:t>
        <a:bodyPr/>
        <a:lstStyle/>
        <a:p>
          <a:endParaRPr lang="de-DE"/>
        </a:p>
      </dgm:t>
    </dgm:pt>
    <dgm:pt modelId="{036B2801-6D3A-4E21-8273-0632F030F1E1}" type="pres">
      <dgm:prSet presAssocID="{A0A1B600-30A9-4483-977B-5FDA1D0A87E7}" presName="sibTrans" presStyleCnt="0"/>
      <dgm:spPr/>
    </dgm:pt>
    <dgm:pt modelId="{37AEFEBD-0F2B-404F-89A7-1D890CD1D38F}" type="pres">
      <dgm:prSet presAssocID="{0FFB3ABD-F88F-4F86-B667-C43033F8F4A7}" presName="node" presStyleLbl="node1" presStyleIdx="3" presStyleCnt="11">
        <dgm:presLayoutVars>
          <dgm:bulletEnabled val="1"/>
        </dgm:presLayoutVars>
      </dgm:prSet>
      <dgm:spPr/>
      <dgm:t>
        <a:bodyPr/>
        <a:lstStyle/>
        <a:p>
          <a:endParaRPr lang="de-DE"/>
        </a:p>
      </dgm:t>
    </dgm:pt>
    <dgm:pt modelId="{865CB961-CD78-4560-9F47-4B36B5268128}" type="pres">
      <dgm:prSet presAssocID="{06A24586-356D-4E61-989A-561A2464619F}" presName="sibTrans" presStyleCnt="0"/>
      <dgm:spPr/>
    </dgm:pt>
    <dgm:pt modelId="{9306F4DF-C0FD-4636-A966-B7000090A02C}" type="pres">
      <dgm:prSet presAssocID="{6FD037DD-624D-4149-AFC2-566D59FCD342}" presName="node" presStyleLbl="node1" presStyleIdx="4" presStyleCnt="11">
        <dgm:presLayoutVars>
          <dgm:bulletEnabled val="1"/>
        </dgm:presLayoutVars>
      </dgm:prSet>
      <dgm:spPr/>
      <dgm:t>
        <a:bodyPr/>
        <a:lstStyle/>
        <a:p>
          <a:endParaRPr lang="de-DE"/>
        </a:p>
      </dgm:t>
    </dgm:pt>
    <dgm:pt modelId="{BA51AF43-0922-4812-8AAA-F8695310DDA0}" type="pres">
      <dgm:prSet presAssocID="{F9128F27-6DCA-4A45-9DEC-FBB3C3C6B325}" presName="sibTrans" presStyleCnt="0"/>
      <dgm:spPr/>
    </dgm:pt>
    <dgm:pt modelId="{EE086D6D-97FD-4EE0-9491-851C584052B6}" type="pres">
      <dgm:prSet presAssocID="{ECCA0B6D-0DC4-4438-9F35-7E58B409856C}" presName="node" presStyleLbl="node1" presStyleIdx="5" presStyleCnt="11">
        <dgm:presLayoutVars>
          <dgm:bulletEnabled val="1"/>
        </dgm:presLayoutVars>
      </dgm:prSet>
      <dgm:spPr/>
      <dgm:t>
        <a:bodyPr/>
        <a:lstStyle/>
        <a:p>
          <a:endParaRPr lang="de-DE"/>
        </a:p>
      </dgm:t>
    </dgm:pt>
    <dgm:pt modelId="{67CD7CBE-BF59-464E-B5CA-618507F8ABB9}" type="pres">
      <dgm:prSet presAssocID="{D79A99F5-DF19-4F35-89F5-2B29113C57A3}" presName="sibTrans" presStyleCnt="0"/>
      <dgm:spPr/>
    </dgm:pt>
    <dgm:pt modelId="{B2FB1C06-EED2-4B93-AE36-65B529B1AC07}" type="pres">
      <dgm:prSet presAssocID="{F467FEDC-36AB-476F-967A-A437FC90F576}" presName="node" presStyleLbl="node1" presStyleIdx="6" presStyleCnt="11">
        <dgm:presLayoutVars>
          <dgm:bulletEnabled val="1"/>
        </dgm:presLayoutVars>
      </dgm:prSet>
      <dgm:spPr/>
      <dgm:t>
        <a:bodyPr/>
        <a:lstStyle/>
        <a:p>
          <a:endParaRPr lang="de-DE"/>
        </a:p>
      </dgm:t>
    </dgm:pt>
    <dgm:pt modelId="{0AB41CFA-F179-4085-B8EC-FB3908F439DB}" type="pres">
      <dgm:prSet presAssocID="{5B71F924-1DF6-400F-852B-D0DE7CCAE622}" presName="sibTrans" presStyleCnt="0"/>
      <dgm:spPr/>
    </dgm:pt>
    <dgm:pt modelId="{F47832B3-95E5-4C34-B00A-A27CFD1B20F2}" type="pres">
      <dgm:prSet presAssocID="{7A411A90-C2BA-40D3-AF11-96D1A62C8676}" presName="node" presStyleLbl="node1" presStyleIdx="7" presStyleCnt="11">
        <dgm:presLayoutVars>
          <dgm:bulletEnabled val="1"/>
        </dgm:presLayoutVars>
      </dgm:prSet>
      <dgm:spPr/>
      <dgm:t>
        <a:bodyPr/>
        <a:lstStyle/>
        <a:p>
          <a:endParaRPr lang="de-DE"/>
        </a:p>
      </dgm:t>
    </dgm:pt>
    <dgm:pt modelId="{E406583B-BCA0-4F07-81B4-A319F19BC96C}" type="pres">
      <dgm:prSet presAssocID="{7A3E4432-E9F2-4E99-9A54-532EC560CD42}" presName="sibTrans" presStyleCnt="0"/>
      <dgm:spPr/>
    </dgm:pt>
    <dgm:pt modelId="{C1B38AB6-04AB-4906-8CF0-FCB28BCE0FFE}" type="pres">
      <dgm:prSet presAssocID="{A06A1BBB-1AF9-45A3-8982-C89BE70E311D}" presName="node" presStyleLbl="node1" presStyleIdx="8" presStyleCnt="11">
        <dgm:presLayoutVars>
          <dgm:bulletEnabled val="1"/>
        </dgm:presLayoutVars>
      </dgm:prSet>
      <dgm:spPr/>
      <dgm:t>
        <a:bodyPr/>
        <a:lstStyle/>
        <a:p>
          <a:endParaRPr lang="de-DE"/>
        </a:p>
      </dgm:t>
    </dgm:pt>
    <dgm:pt modelId="{E4832EC2-8B33-4E0A-8E2F-3A4A42367CFC}" type="pres">
      <dgm:prSet presAssocID="{485284A7-1FA2-455B-984F-32331B37DA92}" presName="sibTrans" presStyleCnt="0"/>
      <dgm:spPr/>
    </dgm:pt>
    <dgm:pt modelId="{E10CA29C-4A30-4532-944E-D7750A0BACC5}" type="pres">
      <dgm:prSet presAssocID="{C7B98124-B749-4249-8740-4A2A413AB7B8}" presName="node" presStyleLbl="node1" presStyleIdx="9" presStyleCnt="11">
        <dgm:presLayoutVars>
          <dgm:bulletEnabled val="1"/>
        </dgm:presLayoutVars>
      </dgm:prSet>
      <dgm:spPr/>
      <dgm:t>
        <a:bodyPr/>
        <a:lstStyle/>
        <a:p>
          <a:endParaRPr lang="de-DE"/>
        </a:p>
      </dgm:t>
    </dgm:pt>
    <dgm:pt modelId="{2A457291-FAF7-44B6-81CB-3C24191B05EA}" type="pres">
      <dgm:prSet presAssocID="{B61632DA-BED5-46EC-A317-525728F69AEE}" presName="sibTrans" presStyleCnt="0"/>
      <dgm:spPr/>
    </dgm:pt>
    <dgm:pt modelId="{C7616B2A-EC39-4F9D-825C-DAD84FE613F8}" type="pres">
      <dgm:prSet presAssocID="{C921D7F3-72DA-4ABB-85E4-8177F2D223F6}" presName="node" presStyleLbl="node1" presStyleIdx="10" presStyleCnt="11">
        <dgm:presLayoutVars>
          <dgm:bulletEnabled val="1"/>
        </dgm:presLayoutVars>
      </dgm:prSet>
      <dgm:spPr/>
      <dgm:t>
        <a:bodyPr/>
        <a:lstStyle/>
        <a:p>
          <a:endParaRPr lang="de-DE"/>
        </a:p>
      </dgm:t>
    </dgm:pt>
  </dgm:ptLst>
  <dgm:cxnLst>
    <dgm:cxn modelId="{5FCAD7F7-0DB8-4FD1-8DEB-95B1DB5C495C}" type="presOf" srcId="{7A411A90-C2BA-40D3-AF11-96D1A62C8676}" destId="{F47832B3-95E5-4C34-B00A-A27CFD1B20F2}" srcOrd="0" destOrd="0" presId="urn:microsoft.com/office/officeart/2005/8/layout/default"/>
    <dgm:cxn modelId="{86F8C10A-ABC3-4859-84FA-AF5BE8271D91}" type="presOf" srcId="{A06A1BBB-1AF9-45A3-8982-C89BE70E311D}" destId="{C1B38AB6-04AB-4906-8CF0-FCB28BCE0FFE}" srcOrd="0" destOrd="0" presId="urn:microsoft.com/office/officeart/2005/8/layout/default"/>
    <dgm:cxn modelId="{FECF81AB-D505-4FC3-9236-7FF5CC7C9BAA}" type="presOf" srcId="{0FFB3ABD-F88F-4F86-B667-C43033F8F4A7}" destId="{37AEFEBD-0F2B-404F-89A7-1D890CD1D38F}" srcOrd="0" destOrd="0" presId="urn:microsoft.com/office/officeart/2005/8/layout/default"/>
    <dgm:cxn modelId="{D22E0FC7-D884-4C7C-8EFE-1A8CBBD6C340}" srcId="{1C2F5C28-5E06-4EF7-8688-FE9E09EC4793}" destId="{6FD037DD-624D-4149-AFC2-566D59FCD342}" srcOrd="4" destOrd="0" parTransId="{3204C815-2982-4D04-A7AB-11B495E4DDFA}" sibTransId="{F9128F27-6DCA-4A45-9DEC-FBB3C3C6B325}"/>
    <dgm:cxn modelId="{5741BA8F-8C67-4779-9E5C-F655BBB4088B}" type="presOf" srcId="{6FD037DD-624D-4149-AFC2-566D59FCD342}" destId="{9306F4DF-C0FD-4636-A966-B7000090A02C}" srcOrd="0" destOrd="0" presId="urn:microsoft.com/office/officeart/2005/8/layout/default"/>
    <dgm:cxn modelId="{F74402D7-5CB3-4768-B063-BEB8F132986D}" srcId="{1C2F5C28-5E06-4EF7-8688-FE9E09EC4793}" destId="{88F8730A-3BF6-4A19-80C3-AFCB4A4349FC}" srcOrd="1" destOrd="0" parTransId="{1B5B060D-6089-4D59-A6DD-C20852C87BD5}" sibTransId="{E164E012-865E-4045-94B5-456A5B060022}"/>
    <dgm:cxn modelId="{3BE1C469-2930-45B6-9517-2EA975095878}" type="presOf" srcId="{0405AF2C-8480-4D0E-9FD6-E67E500A1C5A}" destId="{66C95B1B-6CAB-4DCF-A9BE-18D4750F9602}" srcOrd="0" destOrd="0" presId="urn:microsoft.com/office/officeart/2005/8/layout/default"/>
    <dgm:cxn modelId="{24DF5D5E-0621-410F-96CA-04DEB76472F3}" srcId="{1C2F5C28-5E06-4EF7-8688-FE9E09EC4793}" destId="{0405AF2C-8480-4D0E-9FD6-E67E500A1C5A}" srcOrd="0" destOrd="0" parTransId="{9FAC290A-192A-45DF-B880-3B2722941A4E}" sibTransId="{011EF602-E030-4367-8D93-8E96D1B43398}"/>
    <dgm:cxn modelId="{02DF4DEF-6074-4C7C-9A9F-D2042A7AABD4}" srcId="{1C2F5C28-5E06-4EF7-8688-FE9E09EC4793}" destId="{D726BF78-44F3-45E7-B3AF-0632BB4798EC}" srcOrd="2" destOrd="0" parTransId="{49B2587D-E58D-48C8-A237-E78177B056EC}" sibTransId="{A0A1B600-30A9-4483-977B-5FDA1D0A87E7}"/>
    <dgm:cxn modelId="{AD104879-0519-43A8-880A-F8465906E2CC}" srcId="{1C2F5C28-5E06-4EF7-8688-FE9E09EC4793}" destId="{A06A1BBB-1AF9-45A3-8982-C89BE70E311D}" srcOrd="8" destOrd="0" parTransId="{0180AAFC-EFC0-4FA9-9980-C710E8D64642}" sibTransId="{485284A7-1FA2-455B-984F-32331B37DA92}"/>
    <dgm:cxn modelId="{A97A18F2-3E19-4D72-A938-A8A41D88309F}" srcId="{1C2F5C28-5E06-4EF7-8688-FE9E09EC4793}" destId="{C921D7F3-72DA-4ABB-85E4-8177F2D223F6}" srcOrd="10" destOrd="0" parTransId="{8995521A-8CB8-4884-A15C-B49BFFEA8B25}" sibTransId="{45278D92-AA6C-47F5-B041-9DA4ABBE56E2}"/>
    <dgm:cxn modelId="{A2E5999B-8C3D-480E-85C1-C43712E2C74E}" type="presOf" srcId="{C921D7F3-72DA-4ABB-85E4-8177F2D223F6}" destId="{C7616B2A-EC39-4F9D-825C-DAD84FE613F8}" srcOrd="0" destOrd="0" presId="urn:microsoft.com/office/officeart/2005/8/layout/default"/>
    <dgm:cxn modelId="{B2166B90-DF21-4CC8-A9E0-C6E70665B0F7}" srcId="{1C2F5C28-5E06-4EF7-8688-FE9E09EC4793}" destId="{F467FEDC-36AB-476F-967A-A437FC90F576}" srcOrd="6" destOrd="0" parTransId="{67B09313-C9FF-42A8-97AB-5E21D1BBB3E5}" sibTransId="{5B71F924-1DF6-400F-852B-D0DE7CCAE622}"/>
    <dgm:cxn modelId="{3517CB03-6C23-44E8-AF05-C390A5BD64FE}" type="presOf" srcId="{88F8730A-3BF6-4A19-80C3-AFCB4A4349FC}" destId="{56E7B16C-7D33-4EC8-A1CF-9399D14F6312}" srcOrd="0" destOrd="0" presId="urn:microsoft.com/office/officeart/2005/8/layout/default"/>
    <dgm:cxn modelId="{F4A468BE-9012-426B-BEC3-896B12214EC0}" type="presOf" srcId="{1C2F5C28-5E06-4EF7-8688-FE9E09EC4793}" destId="{695F94FC-2CB3-476B-8BF5-3C2F27CC8645}" srcOrd="0" destOrd="0" presId="urn:microsoft.com/office/officeart/2005/8/layout/default"/>
    <dgm:cxn modelId="{D90A6642-E656-4586-8063-50F65A9B68A0}" srcId="{1C2F5C28-5E06-4EF7-8688-FE9E09EC4793}" destId="{ECCA0B6D-0DC4-4438-9F35-7E58B409856C}" srcOrd="5" destOrd="0" parTransId="{284EE7D9-96D7-4872-8229-D84C02B95C08}" sibTransId="{D79A99F5-DF19-4F35-89F5-2B29113C57A3}"/>
    <dgm:cxn modelId="{332DECB6-00D8-4289-8899-2AA49B1E9FD6}" type="presOf" srcId="{ECCA0B6D-0DC4-4438-9F35-7E58B409856C}" destId="{EE086D6D-97FD-4EE0-9491-851C584052B6}" srcOrd="0" destOrd="0" presId="urn:microsoft.com/office/officeart/2005/8/layout/default"/>
    <dgm:cxn modelId="{726DBC31-3248-453D-918A-9AECEA03518A}" type="presOf" srcId="{D726BF78-44F3-45E7-B3AF-0632BB4798EC}" destId="{6FA3B4DE-1C70-4588-819E-F0EC907FD2AE}" srcOrd="0" destOrd="0" presId="urn:microsoft.com/office/officeart/2005/8/layout/default"/>
    <dgm:cxn modelId="{A3667BEB-10DE-4EE2-A6B9-CBF4A526C6EE}" srcId="{1C2F5C28-5E06-4EF7-8688-FE9E09EC4793}" destId="{C7B98124-B749-4249-8740-4A2A413AB7B8}" srcOrd="9" destOrd="0" parTransId="{26373E3A-5299-4A42-B2C8-799C8A832953}" sibTransId="{B61632DA-BED5-46EC-A317-525728F69AEE}"/>
    <dgm:cxn modelId="{9077AF22-6C3A-4BD0-8663-716D3813011C}" srcId="{1C2F5C28-5E06-4EF7-8688-FE9E09EC4793}" destId="{0FFB3ABD-F88F-4F86-B667-C43033F8F4A7}" srcOrd="3" destOrd="0" parTransId="{397B2A6F-D8C4-4E63-8E4B-F395E659D4B4}" sibTransId="{06A24586-356D-4E61-989A-561A2464619F}"/>
    <dgm:cxn modelId="{E9E656BF-D0EF-454F-BD64-DB0F3BA1D6B1}" type="presOf" srcId="{C7B98124-B749-4249-8740-4A2A413AB7B8}" destId="{E10CA29C-4A30-4532-944E-D7750A0BACC5}" srcOrd="0" destOrd="0" presId="urn:microsoft.com/office/officeart/2005/8/layout/default"/>
    <dgm:cxn modelId="{0AC6D1CB-5393-4A7B-8CA9-A939A15E8157}" type="presOf" srcId="{F467FEDC-36AB-476F-967A-A437FC90F576}" destId="{B2FB1C06-EED2-4B93-AE36-65B529B1AC07}" srcOrd="0" destOrd="0" presId="urn:microsoft.com/office/officeart/2005/8/layout/default"/>
    <dgm:cxn modelId="{E38C72EF-B9C2-487D-AE76-2B826D100F3B}" srcId="{1C2F5C28-5E06-4EF7-8688-FE9E09EC4793}" destId="{7A411A90-C2BA-40D3-AF11-96D1A62C8676}" srcOrd="7" destOrd="0" parTransId="{432901AA-1A75-4B01-8DA7-619DE2F4D404}" sibTransId="{7A3E4432-E9F2-4E99-9A54-532EC560CD42}"/>
    <dgm:cxn modelId="{67231800-E9F9-4162-9ACF-F5D74969E2A9}" type="presParOf" srcId="{695F94FC-2CB3-476B-8BF5-3C2F27CC8645}" destId="{66C95B1B-6CAB-4DCF-A9BE-18D4750F9602}" srcOrd="0" destOrd="0" presId="urn:microsoft.com/office/officeart/2005/8/layout/default"/>
    <dgm:cxn modelId="{F2440812-9203-4D56-876A-A602347B2459}" type="presParOf" srcId="{695F94FC-2CB3-476B-8BF5-3C2F27CC8645}" destId="{F735F149-BD53-40BE-8C64-5EC8555245EB}" srcOrd="1" destOrd="0" presId="urn:microsoft.com/office/officeart/2005/8/layout/default"/>
    <dgm:cxn modelId="{B74A29F7-4E68-459A-A61E-AD4B49E9984D}" type="presParOf" srcId="{695F94FC-2CB3-476B-8BF5-3C2F27CC8645}" destId="{56E7B16C-7D33-4EC8-A1CF-9399D14F6312}" srcOrd="2" destOrd="0" presId="urn:microsoft.com/office/officeart/2005/8/layout/default"/>
    <dgm:cxn modelId="{60BF830A-E8C3-46DA-BD20-A14F4C40FAB9}" type="presParOf" srcId="{695F94FC-2CB3-476B-8BF5-3C2F27CC8645}" destId="{BCDBF297-DD7B-4C8F-A243-61799C32AE2F}" srcOrd="3" destOrd="0" presId="urn:microsoft.com/office/officeart/2005/8/layout/default"/>
    <dgm:cxn modelId="{E72A81D3-9443-46E2-B88B-96E36CD6E894}" type="presParOf" srcId="{695F94FC-2CB3-476B-8BF5-3C2F27CC8645}" destId="{6FA3B4DE-1C70-4588-819E-F0EC907FD2AE}" srcOrd="4" destOrd="0" presId="urn:microsoft.com/office/officeart/2005/8/layout/default"/>
    <dgm:cxn modelId="{01CA0B5B-9F90-406D-9AFF-E26B22B8D89F}" type="presParOf" srcId="{695F94FC-2CB3-476B-8BF5-3C2F27CC8645}" destId="{036B2801-6D3A-4E21-8273-0632F030F1E1}" srcOrd="5" destOrd="0" presId="urn:microsoft.com/office/officeart/2005/8/layout/default"/>
    <dgm:cxn modelId="{F52A009E-79EC-4ED1-9471-30B74C571201}" type="presParOf" srcId="{695F94FC-2CB3-476B-8BF5-3C2F27CC8645}" destId="{37AEFEBD-0F2B-404F-89A7-1D890CD1D38F}" srcOrd="6" destOrd="0" presId="urn:microsoft.com/office/officeart/2005/8/layout/default"/>
    <dgm:cxn modelId="{3638C711-1321-4D2E-8271-05A7771EDFB8}" type="presParOf" srcId="{695F94FC-2CB3-476B-8BF5-3C2F27CC8645}" destId="{865CB961-CD78-4560-9F47-4B36B5268128}" srcOrd="7" destOrd="0" presId="urn:microsoft.com/office/officeart/2005/8/layout/default"/>
    <dgm:cxn modelId="{63C4B76D-E402-4632-B295-A999A4B334BB}" type="presParOf" srcId="{695F94FC-2CB3-476B-8BF5-3C2F27CC8645}" destId="{9306F4DF-C0FD-4636-A966-B7000090A02C}" srcOrd="8" destOrd="0" presId="urn:microsoft.com/office/officeart/2005/8/layout/default"/>
    <dgm:cxn modelId="{F9AA0B6E-39D3-4ED5-9E9F-AA2BDEC4173C}" type="presParOf" srcId="{695F94FC-2CB3-476B-8BF5-3C2F27CC8645}" destId="{BA51AF43-0922-4812-8AAA-F8695310DDA0}" srcOrd="9" destOrd="0" presId="urn:microsoft.com/office/officeart/2005/8/layout/default"/>
    <dgm:cxn modelId="{736BB1CE-47C6-4582-AB65-EA821C157ADE}" type="presParOf" srcId="{695F94FC-2CB3-476B-8BF5-3C2F27CC8645}" destId="{EE086D6D-97FD-4EE0-9491-851C584052B6}" srcOrd="10" destOrd="0" presId="urn:microsoft.com/office/officeart/2005/8/layout/default"/>
    <dgm:cxn modelId="{A8ADA057-7E59-4559-99E1-5CCDD7719EC7}" type="presParOf" srcId="{695F94FC-2CB3-476B-8BF5-3C2F27CC8645}" destId="{67CD7CBE-BF59-464E-B5CA-618507F8ABB9}" srcOrd="11" destOrd="0" presId="urn:microsoft.com/office/officeart/2005/8/layout/default"/>
    <dgm:cxn modelId="{058F10A3-ACE4-4EC9-8DD5-5FAB5974610A}" type="presParOf" srcId="{695F94FC-2CB3-476B-8BF5-3C2F27CC8645}" destId="{B2FB1C06-EED2-4B93-AE36-65B529B1AC07}" srcOrd="12" destOrd="0" presId="urn:microsoft.com/office/officeart/2005/8/layout/default"/>
    <dgm:cxn modelId="{D979883B-84BA-4F6C-82A3-BA635AC69930}" type="presParOf" srcId="{695F94FC-2CB3-476B-8BF5-3C2F27CC8645}" destId="{0AB41CFA-F179-4085-B8EC-FB3908F439DB}" srcOrd="13" destOrd="0" presId="urn:microsoft.com/office/officeart/2005/8/layout/default"/>
    <dgm:cxn modelId="{2F454ED5-0E4C-47D3-851B-1719BD3E3B2C}" type="presParOf" srcId="{695F94FC-2CB3-476B-8BF5-3C2F27CC8645}" destId="{F47832B3-95E5-4C34-B00A-A27CFD1B20F2}" srcOrd="14" destOrd="0" presId="urn:microsoft.com/office/officeart/2005/8/layout/default"/>
    <dgm:cxn modelId="{E20D22CE-7191-43A6-A4A3-56F989307654}" type="presParOf" srcId="{695F94FC-2CB3-476B-8BF5-3C2F27CC8645}" destId="{E406583B-BCA0-4F07-81B4-A319F19BC96C}" srcOrd="15" destOrd="0" presId="urn:microsoft.com/office/officeart/2005/8/layout/default"/>
    <dgm:cxn modelId="{3B62AF5B-CF6C-4791-A989-DA00707B8FC1}" type="presParOf" srcId="{695F94FC-2CB3-476B-8BF5-3C2F27CC8645}" destId="{C1B38AB6-04AB-4906-8CF0-FCB28BCE0FFE}" srcOrd="16" destOrd="0" presId="urn:microsoft.com/office/officeart/2005/8/layout/default"/>
    <dgm:cxn modelId="{EF7EEE41-8AF7-4C73-BC94-43D4EF2302DD}" type="presParOf" srcId="{695F94FC-2CB3-476B-8BF5-3C2F27CC8645}" destId="{E4832EC2-8B33-4E0A-8E2F-3A4A42367CFC}" srcOrd="17" destOrd="0" presId="urn:microsoft.com/office/officeart/2005/8/layout/default"/>
    <dgm:cxn modelId="{156C3FD9-C236-4079-8F7D-1F2917967D55}" type="presParOf" srcId="{695F94FC-2CB3-476B-8BF5-3C2F27CC8645}" destId="{E10CA29C-4A30-4532-944E-D7750A0BACC5}" srcOrd="18" destOrd="0" presId="urn:microsoft.com/office/officeart/2005/8/layout/default"/>
    <dgm:cxn modelId="{B034813F-2CA4-437E-92D3-650E332BE863}" type="presParOf" srcId="{695F94FC-2CB3-476B-8BF5-3C2F27CC8645}" destId="{2A457291-FAF7-44B6-81CB-3C24191B05EA}" srcOrd="19" destOrd="0" presId="urn:microsoft.com/office/officeart/2005/8/layout/default"/>
    <dgm:cxn modelId="{6181EEAD-41DE-4D8C-A912-A31E9961D50D}" type="presParOf" srcId="{695F94FC-2CB3-476B-8BF5-3C2F27CC8645}" destId="{C7616B2A-EC39-4F9D-825C-DAD84FE613F8}" srcOrd="2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custT="1"/>
      <dgm:spPr/>
      <dgm:t>
        <a:bodyPr/>
        <a:lstStyle/>
        <a:p>
          <a:r>
            <a:rPr lang="de-DE" sz="700" dirty="0"/>
            <a:t>WKT CRS</a:t>
          </a:r>
          <a:endParaRPr lang="en-US" sz="700"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F467FEDC-36AB-476F-967A-A437FC90F576}">
      <dgm:prSet custT="1"/>
      <dgm:spPr/>
      <dgm:t>
        <a:bodyPr/>
        <a:lstStyle/>
        <a:p>
          <a:r>
            <a:rPr lang="de-DE" sz="700" dirty="0"/>
            <a:t>WPS</a:t>
          </a:r>
          <a:endParaRPr lang="en-US" sz="700" dirty="0"/>
        </a:p>
      </dgm:t>
    </dgm:pt>
    <dgm:pt modelId="{67B09313-C9FF-42A8-97AB-5E21D1BBB3E5}" type="parTrans" cxnId="{B2166B90-DF21-4CC8-A9E0-C6E70665B0F7}">
      <dgm:prSet/>
      <dgm:spPr/>
      <dgm:t>
        <a:bodyPr/>
        <a:lstStyle/>
        <a:p>
          <a:endParaRPr lang="en-US"/>
        </a:p>
      </dgm:t>
    </dgm:pt>
    <dgm:pt modelId="{5B71F924-1DF6-400F-852B-D0DE7CCAE622}" type="sibTrans" cxnId="{B2166B90-DF21-4CC8-A9E0-C6E70665B0F7}">
      <dgm:prSet/>
      <dgm:spPr/>
      <dgm:t>
        <a:bodyPr/>
        <a:lstStyle/>
        <a:p>
          <a:endParaRPr lang="en-US"/>
        </a:p>
      </dgm:t>
    </dgm:pt>
    <dgm:pt modelId="{ECCA0B6D-0DC4-4438-9F35-7E58B409856C}">
      <dgm:prSet custT="1"/>
      <dgm:spPr/>
      <dgm:t>
        <a:bodyPr/>
        <a:lstStyle/>
        <a:p>
          <a:r>
            <a:rPr lang="de-DE" sz="700" dirty="0"/>
            <a:t>KML</a:t>
          </a:r>
          <a:endParaRPr lang="en-US" sz="700" dirty="0"/>
        </a:p>
      </dgm:t>
    </dgm:pt>
    <dgm:pt modelId="{284EE7D9-96D7-4872-8229-D84C02B95C08}" type="parTrans" cxnId="{D90A6642-E656-4586-8063-50F65A9B68A0}">
      <dgm:prSet/>
      <dgm:spPr/>
      <dgm:t>
        <a:bodyPr/>
        <a:lstStyle/>
        <a:p>
          <a:endParaRPr lang="en-US"/>
        </a:p>
      </dgm:t>
    </dgm:pt>
    <dgm:pt modelId="{D79A99F5-DF19-4F35-89F5-2B29113C57A3}" type="sibTrans" cxnId="{D90A6642-E656-4586-8063-50F65A9B68A0}">
      <dgm:prSet/>
      <dgm:spPr/>
      <dgm:t>
        <a:bodyPr/>
        <a:lstStyle/>
        <a:p>
          <a:endParaRPr lang="en-US"/>
        </a:p>
      </dgm:t>
    </dgm:pt>
    <dgm:pt modelId="{0FFB3ABD-F88F-4F86-B667-C43033F8F4A7}">
      <dgm:prSet custT="1"/>
      <dgm:spPr/>
      <dgm:t>
        <a:bodyPr/>
        <a:lstStyle/>
        <a:p>
          <a:r>
            <a:rPr lang="de-DE" sz="700" smtClean="0"/>
            <a:t>Geo Package </a:t>
          </a:r>
          <a:r>
            <a:rPr lang="de-DE" sz="700" dirty="0"/>
            <a:t>ES</a:t>
          </a:r>
          <a:endParaRPr lang="en-US" sz="700" dirty="0"/>
        </a:p>
      </dgm:t>
    </dgm:pt>
    <dgm:pt modelId="{397B2A6F-D8C4-4E63-8E4B-F395E659D4B4}" type="parTrans" cxnId="{9077AF22-6C3A-4BD0-8663-716D3813011C}">
      <dgm:prSet/>
      <dgm:spPr/>
      <dgm:t>
        <a:bodyPr/>
        <a:lstStyle/>
        <a:p>
          <a:endParaRPr lang="en-US"/>
        </a:p>
      </dgm:t>
    </dgm:pt>
    <dgm:pt modelId="{06A24586-356D-4E61-989A-561A2464619F}" type="sibTrans" cxnId="{9077AF22-6C3A-4BD0-8663-716D3813011C}">
      <dgm:prSet/>
      <dgm:spPr/>
      <dgm:t>
        <a:bodyPr/>
        <a:lstStyle/>
        <a:p>
          <a:endParaRPr lang="en-US"/>
        </a:p>
      </dgm:t>
    </dgm:pt>
    <dgm:pt modelId="{D726BF78-44F3-45E7-B3AF-0632BB4798EC}">
      <dgm:prSet custT="1"/>
      <dgm:spPr/>
      <dgm:t>
        <a:bodyPr/>
        <a:lstStyle/>
        <a:p>
          <a:r>
            <a:rPr lang="de-DE" sz="700" dirty="0"/>
            <a:t>ARML</a:t>
          </a:r>
          <a:endParaRPr lang="en-US" sz="700" dirty="0"/>
        </a:p>
      </dgm:t>
    </dgm:pt>
    <dgm:pt modelId="{49B2587D-E58D-48C8-A237-E78177B056EC}" type="parTrans" cxnId="{02DF4DEF-6074-4C7C-9A9F-D2042A7AABD4}">
      <dgm:prSet/>
      <dgm:spPr/>
      <dgm:t>
        <a:bodyPr/>
        <a:lstStyle/>
        <a:p>
          <a:endParaRPr lang="en-US"/>
        </a:p>
      </dgm:t>
    </dgm:pt>
    <dgm:pt modelId="{A0A1B600-30A9-4483-977B-5FDA1D0A87E7}" type="sibTrans" cxnId="{02DF4DEF-6074-4C7C-9A9F-D2042A7AABD4}">
      <dgm:prSet/>
      <dgm:spPr/>
      <dgm:t>
        <a:bodyPr/>
        <a:lstStyle/>
        <a:p>
          <a:endParaRPr lang="en-US"/>
        </a:p>
      </dgm:t>
    </dgm:pt>
    <dgm:pt modelId="{0405AF2C-8480-4D0E-9FD6-E67E500A1C5A}">
      <dgm:prSet custT="1"/>
      <dgm:spPr/>
      <dgm:t>
        <a:bodyPr/>
        <a:lstStyle/>
        <a:p>
          <a:r>
            <a:rPr lang="de-DE" sz="700" dirty="0" err="1"/>
            <a:t>GeoPackage</a:t>
          </a:r>
          <a:r>
            <a:rPr lang="de-DE" sz="700" dirty="0"/>
            <a:t> ES</a:t>
          </a:r>
          <a:endParaRPr lang="en-US" sz="700" dirty="0"/>
        </a:p>
      </dgm:t>
    </dgm:pt>
    <dgm:pt modelId="{9FAC290A-192A-45DF-B880-3B2722941A4E}" type="parTrans" cxnId="{24DF5D5E-0621-410F-96CA-04DEB76472F3}">
      <dgm:prSet/>
      <dgm:spPr/>
      <dgm:t>
        <a:bodyPr/>
        <a:lstStyle/>
        <a:p>
          <a:endParaRPr lang="en-US"/>
        </a:p>
      </dgm:t>
    </dgm:pt>
    <dgm:pt modelId="{011EF602-E030-4367-8D93-8E96D1B43398}" type="sibTrans" cxnId="{24DF5D5E-0621-410F-96CA-04DEB76472F3}">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66C95B1B-6CAB-4DCF-A9BE-18D4750F9602}" type="pres">
      <dgm:prSet presAssocID="{0405AF2C-8480-4D0E-9FD6-E67E500A1C5A}" presName="node" presStyleLbl="node1" presStyleIdx="0" presStyleCnt="6">
        <dgm:presLayoutVars>
          <dgm:bulletEnabled val="1"/>
        </dgm:presLayoutVars>
      </dgm:prSet>
      <dgm:spPr/>
      <dgm:t>
        <a:bodyPr/>
        <a:lstStyle/>
        <a:p>
          <a:endParaRPr lang="de-DE"/>
        </a:p>
      </dgm:t>
    </dgm:pt>
    <dgm:pt modelId="{F735F149-BD53-40BE-8C64-5EC8555245EB}" type="pres">
      <dgm:prSet presAssocID="{011EF602-E030-4367-8D93-8E96D1B43398}" presName="sibTrans" presStyleCnt="0"/>
      <dgm:spPr/>
    </dgm:pt>
    <dgm:pt modelId="{6FA3B4DE-1C70-4588-819E-F0EC907FD2AE}" type="pres">
      <dgm:prSet presAssocID="{D726BF78-44F3-45E7-B3AF-0632BB4798EC}" presName="node" presStyleLbl="node1" presStyleIdx="1" presStyleCnt="6">
        <dgm:presLayoutVars>
          <dgm:bulletEnabled val="1"/>
        </dgm:presLayoutVars>
      </dgm:prSet>
      <dgm:spPr/>
      <dgm:t>
        <a:bodyPr/>
        <a:lstStyle/>
        <a:p>
          <a:endParaRPr lang="de-DE"/>
        </a:p>
      </dgm:t>
    </dgm:pt>
    <dgm:pt modelId="{036B2801-6D3A-4E21-8273-0632F030F1E1}" type="pres">
      <dgm:prSet presAssocID="{A0A1B600-30A9-4483-977B-5FDA1D0A87E7}" presName="sibTrans" presStyleCnt="0"/>
      <dgm:spPr/>
    </dgm:pt>
    <dgm:pt modelId="{37AEFEBD-0F2B-404F-89A7-1D890CD1D38F}" type="pres">
      <dgm:prSet presAssocID="{0FFB3ABD-F88F-4F86-B667-C43033F8F4A7}" presName="node" presStyleLbl="node1" presStyleIdx="2" presStyleCnt="6">
        <dgm:presLayoutVars>
          <dgm:bulletEnabled val="1"/>
        </dgm:presLayoutVars>
      </dgm:prSet>
      <dgm:spPr/>
      <dgm:t>
        <a:bodyPr/>
        <a:lstStyle/>
        <a:p>
          <a:endParaRPr lang="de-DE"/>
        </a:p>
      </dgm:t>
    </dgm:pt>
    <dgm:pt modelId="{865CB961-CD78-4560-9F47-4B36B5268128}" type="pres">
      <dgm:prSet presAssocID="{06A24586-356D-4E61-989A-561A2464619F}" presName="sibTrans" presStyleCnt="0"/>
      <dgm:spPr/>
    </dgm:pt>
    <dgm:pt modelId="{EE086D6D-97FD-4EE0-9491-851C584052B6}" type="pres">
      <dgm:prSet presAssocID="{ECCA0B6D-0DC4-4438-9F35-7E58B409856C}" presName="node" presStyleLbl="node1" presStyleIdx="3" presStyleCnt="6">
        <dgm:presLayoutVars>
          <dgm:bulletEnabled val="1"/>
        </dgm:presLayoutVars>
      </dgm:prSet>
      <dgm:spPr/>
      <dgm:t>
        <a:bodyPr/>
        <a:lstStyle/>
        <a:p>
          <a:endParaRPr lang="de-DE"/>
        </a:p>
      </dgm:t>
    </dgm:pt>
    <dgm:pt modelId="{67CD7CBE-BF59-464E-B5CA-618507F8ABB9}" type="pres">
      <dgm:prSet presAssocID="{D79A99F5-DF19-4F35-89F5-2B29113C57A3}" presName="sibTrans" presStyleCnt="0"/>
      <dgm:spPr/>
    </dgm:pt>
    <dgm:pt modelId="{B2FB1C06-EED2-4B93-AE36-65B529B1AC07}" type="pres">
      <dgm:prSet presAssocID="{F467FEDC-36AB-476F-967A-A437FC90F576}" presName="node" presStyleLbl="node1" presStyleIdx="4" presStyleCnt="6">
        <dgm:presLayoutVars>
          <dgm:bulletEnabled val="1"/>
        </dgm:presLayoutVars>
      </dgm:prSet>
      <dgm:spPr/>
      <dgm:t>
        <a:bodyPr/>
        <a:lstStyle/>
        <a:p>
          <a:endParaRPr lang="de-DE"/>
        </a:p>
      </dgm:t>
    </dgm:pt>
    <dgm:pt modelId="{0AB41CFA-F179-4085-B8EC-FB3908F439DB}" type="pres">
      <dgm:prSet presAssocID="{5B71F924-1DF6-400F-852B-D0DE7CCAE622}" presName="sibTrans" presStyleCnt="0"/>
      <dgm:spPr/>
    </dgm:pt>
    <dgm:pt modelId="{C7616B2A-EC39-4F9D-825C-DAD84FE613F8}" type="pres">
      <dgm:prSet presAssocID="{C921D7F3-72DA-4ABB-85E4-8177F2D223F6}" presName="node" presStyleLbl="node1" presStyleIdx="5" presStyleCnt="6">
        <dgm:presLayoutVars>
          <dgm:bulletEnabled val="1"/>
        </dgm:presLayoutVars>
      </dgm:prSet>
      <dgm:spPr/>
      <dgm:t>
        <a:bodyPr/>
        <a:lstStyle/>
        <a:p>
          <a:endParaRPr lang="de-DE"/>
        </a:p>
      </dgm:t>
    </dgm:pt>
  </dgm:ptLst>
  <dgm:cxnLst>
    <dgm:cxn modelId="{9077AF22-6C3A-4BD0-8663-716D3813011C}" srcId="{1C2F5C28-5E06-4EF7-8688-FE9E09EC4793}" destId="{0FFB3ABD-F88F-4F86-B667-C43033F8F4A7}" srcOrd="2" destOrd="0" parTransId="{397B2A6F-D8C4-4E63-8E4B-F395E659D4B4}" sibTransId="{06A24586-356D-4E61-989A-561A2464619F}"/>
    <dgm:cxn modelId="{460D1BC3-D93B-41D3-97F5-C687F486BE7E}" type="presOf" srcId="{1C2F5C28-5E06-4EF7-8688-FE9E09EC4793}" destId="{695F94FC-2CB3-476B-8BF5-3C2F27CC8645}" srcOrd="0" destOrd="0" presId="urn:microsoft.com/office/officeart/2005/8/layout/default"/>
    <dgm:cxn modelId="{A97A18F2-3E19-4D72-A938-A8A41D88309F}" srcId="{1C2F5C28-5E06-4EF7-8688-FE9E09EC4793}" destId="{C921D7F3-72DA-4ABB-85E4-8177F2D223F6}" srcOrd="5" destOrd="0" parTransId="{8995521A-8CB8-4884-A15C-B49BFFEA8B25}" sibTransId="{45278D92-AA6C-47F5-B041-9DA4ABBE56E2}"/>
    <dgm:cxn modelId="{D90A6642-E656-4586-8063-50F65A9B68A0}" srcId="{1C2F5C28-5E06-4EF7-8688-FE9E09EC4793}" destId="{ECCA0B6D-0DC4-4438-9F35-7E58B409856C}" srcOrd="3" destOrd="0" parTransId="{284EE7D9-96D7-4872-8229-D84C02B95C08}" sibTransId="{D79A99F5-DF19-4F35-89F5-2B29113C57A3}"/>
    <dgm:cxn modelId="{AFB554AC-4687-4617-BEFA-86082B8B8D83}" type="presOf" srcId="{0FFB3ABD-F88F-4F86-B667-C43033F8F4A7}" destId="{37AEFEBD-0F2B-404F-89A7-1D890CD1D38F}" srcOrd="0" destOrd="0" presId="urn:microsoft.com/office/officeart/2005/8/layout/default"/>
    <dgm:cxn modelId="{396C856E-CFB2-4A87-BEB1-09B5A3F6EC5A}" type="presOf" srcId="{ECCA0B6D-0DC4-4438-9F35-7E58B409856C}" destId="{EE086D6D-97FD-4EE0-9491-851C584052B6}" srcOrd="0" destOrd="0" presId="urn:microsoft.com/office/officeart/2005/8/layout/default"/>
    <dgm:cxn modelId="{4C76D630-905E-4B3B-8999-4501D775DFA3}" type="presOf" srcId="{0405AF2C-8480-4D0E-9FD6-E67E500A1C5A}" destId="{66C95B1B-6CAB-4DCF-A9BE-18D4750F9602}" srcOrd="0" destOrd="0" presId="urn:microsoft.com/office/officeart/2005/8/layout/default"/>
    <dgm:cxn modelId="{24DF5D5E-0621-410F-96CA-04DEB76472F3}" srcId="{1C2F5C28-5E06-4EF7-8688-FE9E09EC4793}" destId="{0405AF2C-8480-4D0E-9FD6-E67E500A1C5A}" srcOrd="0" destOrd="0" parTransId="{9FAC290A-192A-45DF-B880-3B2722941A4E}" sibTransId="{011EF602-E030-4367-8D93-8E96D1B43398}"/>
    <dgm:cxn modelId="{02DF4DEF-6074-4C7C-9A9F-D2042A7AABD4}" srcId="{1C2F5C28-5E06-4EF7-8688-FE9E09EC4793}" destId="{D726BF78-44F3-45E7-B3AF-0632BB4798EC}" srcOrd="1" destOrd="0" parTransId="{49B2587D-E58D-48C8-A237-E78177B056EC}" sibTransId="{A0A1B600-30A9-4483-977B-5FDA1D0A87E7}"/>
    <dgm:cxn modelId="{32BD0D99-3A34-4766-AFC6-D93BEB31C0C6}" type="presOf" srcId="{C921D7F3-72DA-4ABB-85E4-8177F2D223F6}" destId="{C7616B2A-EC39-4F9D-825C-DAD84FE613F8}" srcOrd="0" destOrd="0" presId="urn:microsoft.com/office/officeart/2005/8/layout/default"/>
    <dgm:cxn modelId="{B2166B90-DF21-4CC8-A9E0-C6E70665B0F7}" srcId="{1C2F5C28-5E06-4EF7-8688-FE9E09EC4793}" destId="{F467FEDC-36AB-476F-967A-A437FC90F576}" srcOrd="4" destOrd="0" parTransId="{67B09313-C9FF-42A8-97AB-5E21D1BBB3E5}" sibTransId="{5B71F924-1DF6-400F-852B-D0DE7CCAE622}"/>
    <dgm:cxn modelId="{AD9EBF7D-C12A-483B-B3E8-6ADF6EF971F0}" type="presOf" srcId="{D726BF78-44F3-45E7-B3AF-0632BB4798EC}" destId="{6FA3B4DE-1C70-4588-819E-F0EC907FD2AE}" srcOrd="0" destOrd="0" presId="urn:microsoft.com/office/officeart/2005/8/layout/default"/>
    <dgm:cxn modelId="{C76AB9F2-516D-4C2E-82FC-A51DA77E5001}" type="presOf" srcId="{F467FEDC-36AB-476F-967A-A437FC90F576}" destId="{B2FB1C06-EED2-4B93-AE36-65B529B1AC07}" srcOrd="0" destOrd="0" presId="urn:microsoft.com/office/officeart/2005/8/layout/default"/>
    <dgm:cxn modelId="{D2701F58-D1B6-412F-9BC0-F2EF910047C3}" type="presParOf" srcId="{695F94FC-2CB3-476B-8BF5-3C2F27CC8645}" destId="{66C95B1B-6CAB-4DCF-A9BE-18D4750F9602}" srcOrd="0" destOrd="0" presId="urn:microsoft.com/office/officeart/2005/8/layout/default"/>
    <dgm:cxn modelId="{D310AD56-D849-4006-8EE5-9620C09C5935}" type="presParOf" srcId="{695F94FC-2CB3-476B-8BF5-3C2F27CC8645}" destId="{F735F149-BD53-40BE-8C64-5EC8555245EB}" srcOrd="1" destOrd="0" presId="urn:microsoft.com/office/officeart/2005/8/layout/default"/>
    <dgm:cxn modelId="{3EC3E718-153C-442A-A3D7-F085C254D9E2}" type="presParOf" srcId="{695F94FC-2CB3-476B-8BF5-3C2F27CC8645}" destId="{6FA3B4DE-1C70-4588-819E-F0EC907FD2AE}" srcOrd="2" destOrd="0" presId="urn:microsoft.com/office/officeart/2005/8/layout/default"/>
    <dgm:cxn modelId="{3F4C147E-6019-4EAD-B149-ABF7A9AF4607}" type="presParOf" srcId="{695F94FC-2CB3-476B-8BF5-3C2F27CC8645}" destId="{036B2801-6D3A-4E21-8273-0632F030F1E1}" srcOrd="3" destOrd="0" presId="urn:microsoft.com/office/officeart/2005/8/layout/default"/>
    <dgm:cxn modelId="{A795EBD1-5C8D-470C-8B43-6C60702EEA78}" type="presParOf" srcId="{695F94FC-2CB3-476B-8BF5-3C2F27CC8645}" destId="{37AEFEBD-0F2B-404F-89A7-1D890CD1D38F}" srcOrd="4" destOrd="0" presId="urn:microsoft.com/office/officeart/2005/8/layout/default"/>
    <dgm:cxn modelId="{A45CA2FD-19F7-4BF0-BF41-F985431B1329}" type="presParOf" srcId="{695F94FC-2CB3-476B-8BF5-3C2F27CC8645}" destId="{865CB961-CD78-4560-9F47-4B36B5268128}" srcOrd="5" destOrd="0" presId="urn:microsoft.com/office/officeart/2005/8/layout/default"/>
    <dgm:cxn modelId="{AF1AA6C8-8DD9-421C-B4D2-6F60B1BEF4DF}" type="presParOf" srcId="{695F94FC-2CB3-476B-8BF5-3C2F27CC8645}" destId="{EE086D6D-97FD-4EE0-9491-851C584052B6}" srcOrd="6" destOrd="0" presId="urn:microsoft.com/office/officeart/2005/8/layout/default"/>
    <dgm:cxn modelId="{889DA04F-A62C-40FB-9A9C-E3FD89317753}" type="presParOf" srcId="{695F94FC-2CB3-476B-8BF5-3C2F27CC8645}" destId="{67CD7CBE-BF59-464E-B5CA-618507F8ABB9}" srcOrd="7" destOrd="0" presId="urn:microsoft.com/office/officeart/2005/8/layout/default"/>
    <dgm:cxn modelId="{09BBB200-1F72-4C0D-AE1C-04075698484F}" type="presParOf" srcId="{695F94FC-2CB3-476B-8BF5-3C2F27CC8645}" destId="{B2FB1C06-EED2-4B93-AE36-65B529B1AC07}" srcOrd="8" destOrd="0" presId="urn:microsoft.com/office/officeart/2005/8/layout/default"/>
    <dgm:cxn modelId="{6CABC19A-49BC-4CD8-BB46-9D3BEF553DE7}" type="presParOf" srcId="{695F94FC-2CB3-476B-8BF5-3C2F27CC8645}" destId="{0AB41CFA-F179-4085-B8EC-FB3908F439DB}" srcOrd="9" destOrd="0" presId="urn:microsoft.com/office/officeart/2005/8/layout/default"/>
    <dgm:cxn modelId="{65B0E9BD-FB2C-4956-809F-6B5B90988DEC}" type="presParOf" srcId="{695F94FC-2CB3-476B-8BF5-3C2F27CC8645}" destId="{C7616B2A-EC39-4F9D-825C-DAD84FE613F8}" srcOrd="10"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dgm:spPr/>
      <dgm:t>
        <a:bodyPr/>
        <a:lstStyle/>
        <a:p>
          <a:r>
            <a:rPr lang="de-DE" dirty="0" err="1"/>
            <a:t>WaterML</a:t>
          </a:r>
          <a:endParaRPr lang="en-US"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7A411A90-C2BA-40D3-AF11-96D1A62C8676}">
      <dgm:prSet/>
      <dgm:spPr/>
      <dgm:t>
        <a:bodyPr/>
        <a:lstStyle/>
        <a:p>
          <a:r>
            <a:rPr lang="de-DE" dirty="0" err="1"/>
            <a:t>PubSub</a:t>
          </a:r>
          <a:endParaRPr lang="en-US" dirty="0"/>
        </a:p>
      </dgm:t>
    </dgm:pt>
    <dgm:pt modelId="{432901AA-1A75-4B01-8DA7-619DE2F4D404}" type="parTrans" cxnId="{E38C72EF-B9C2-487D-AE76-2B826D100F3B}">
      <dgm:prSet/>
      <dgm:spPr/>
      <dgm:t>
        <a:bodyPr/>
        <a:lstStyle/>
        <a:p>
          <a:endParaRPr lang="en-US"/>
        </a:p>
      </dgm:t>
    </dgm:pt>
    <dgm:pt modelId="{7A3E4432-E9F2-4E99-9A54-532EC560CD42}" type="sibTrans" cxnId="{E38C72EF-B9C2-487D-AE76-2B826D100F3B}">
      <dgm:prSet/>
      <dgm:spPr/>
      <dgm:t>
        <a:bodyPr/>
        <a:lstStyle/>
        <a:p>
          <a:endParaRPr lang="en-US"/>
        </a:p>
      </dgm:t>
    </dgm:pt>
    <dgm:pt modelId="{ECCA0B6D-0DC4-4438-9F35-7E58B409856C}">
      <dgm:prSet/>
      <dgm:spPr/>
      <dgm:t>
        <a:bodyPr/>
        <a:lstStyle/>
        <a:p>
          <a:r>
            <a:rPr lang="de-DE" dirty="0" err="1"/>
            <a:t>PubSub</a:t>
          </a:r>
          <a:endParaRPr lang="en-US" dirty="0"/>
        </a:p>
      </dgm:t>
    </dgm:pt>
    <dgm:pt modelId="{284EE7D9-96D7-4872-8229-D84C02B95C08}" type="parTrans" cxnId="{D90A6642-E656-4586-8063-50F65A9B68A0}">
      <dgm:prSet/>
      <dgm:spPr/>
      <dgm:t>
        <a:bodyPr/>
        <a:lstStyle/>
        <a:p>
          <a:endParaRPr lang="en-US"/>
        </a:p>
      </dgm:t>
    </dgm:pt>
    <dgm:pt modelId="{D79A99F5-DF19-4F35-89F5-2B29113C57A3}" type="sibTrans" cxnId="{D90A6642-E656-4586-8063-50F65A9B68A0}">
      <dgm:prSet/>
      <dgm:spPr/>
      <dgm:t>
        <a:bodyPr/>
        <a:lstStyle/>
        <a:p>
          <a:endParaRPr lang="en-US"/>
        </a:p>
      </dgm:t>
    </dgm:pt>
    <dgm:pt modelId="{0FFB3ABD-F88F-4F86-B667-C43033F8F4A7}">
      <dgm:prSet/>
      <dgm:spPr/>
      <dgm:t>
        <a:bodyPr/>
        <a:lstStyle/>
        <a:p>
          <a:r>
            <a:rPr lang="de-DE" dirty="0"/>
            <a:t>GUFS</a:t>
          </a:r>
          <a:endParaRPr lang="en-US" dirty="0"/>
        </a:p>
      </dgm:t>
    </dgm:pt>
    <dgm:pt modelId="{397B2A6F-D8C4-4E63-8E4B-F395E659D4B4}" type="parTrans" cxnId="{9077AF22-6C3A-4BD0-8663-716D3813011C}">
      <dgm:prSet/>
      <dgm:spPr/>
      <dgm:t>
        <a:bodyPr/>
        <a:lstStyle/>
        <a:p>
          <a:endParaRPr lang="en-US"/>
        </a:p>
      </dgm:t>
    </dgm:pt>
    <dgm:pt modelId="{06A24586-356D-4E61-989A-561A2464619F}" type="sibTrans" cxnId="{9077AF22-6C3A-4BD0-8663-716D3813011C}">
      <dgm:prSet/>
      <dgm:spPr/>
      <dgm:t>
        <a:bodyPr/>
        <a:lstStyle/>
        <a:p>
          <a:endParaRPr lang="en-US"/>
        </a:p>
      </dgm:t>
    </dgm:pt>
    <dgm:pt modelId="{D726BF78-44F3-45E7-B3AF-0632BB4798EC}">
      <dgm:prSet/>
      <dgm:spPr/>
      <dgm:t>
        <a:bodyPr/>
        <a:lstStyle/>
        <a:p>
          <a:r>
            <a:rPr lang="de-DE" dirty="0"/>
            <a:t>GUFS</a:t>
          </a:r>
          <a:endParaRPr lang="en-US" dirty="0"/>
        </a:p>
      </dgm:t>
    </dgm:pt>
    <dgm:pt modelId="{49B2587D-E58D-48C8-A237-E78177B056EC}" type="parTrans" cxnId="{02DF4DEF-6074-4C7C-9A9F-D2042A7AABD4}">
      <dgm:prSet/>
      <dgm:spPr/>
      <dgm:t>
        <a:bodyPr/>
        <a:lstStyle/>
        <a:p>
          <a:endParaRPr lang="en-US"/>
        </a:p>
      </dgm:t>
    </dgm:pt>
    <dgm:pt modelId="{A0A1B600-30A9-4483-977B-5FDA1D0A87E7}" type="sibTrans" cxnId="{02DF4DEF-6074-4C7C-9A9F-D2042A7AABD4}">
      <dgm:prSet/>
      <dgm:spPr/>
      <dgm:t>
        <a:bodyPr/>
        <a:lstStyle/>
        <a:p>
          <a:endParaRPr lang="en-US"/>
        </a:p>
      </dgm:t>
    </dgm:pt>
    <dgm:pt modelId="{0405AF2C-8480-4D0E-9FD6-E67E500A1C5A}">
      <dgm:prSet/>
      <dgm:spPr/>
      <dgm:t>
        <a:bodyPr/>
        <a:lstStyle/>
        <a:p>
          <a:r>
            <a:rPr lang="de-DE" dirty="0"/>
            <a:t>Catalogue Service</a:t>
          </a:r>
          <a:endParaRPr lang="en-US" dirty="0"/>
        </a:p>
      </dgm:t>
    </dgm:pt>
    <dgm:pt modelId="{9FAC290A-192A-45DF-B880-3B2722941A4E}" type="parTrans" cxnId="{24DF5D5E-0621-410F-96CA-04DEB76472F3}">
      <dgm:prSet/>
      <dgm:spPr/>
      <dgm:t>
        <a:bodyPr/>
        <a:lstStyle/>
        <a:p>
          <a:endParaRPr lang="en-US"/>
        </a:p>
      </dgm:t>
    </dgm:pt>
    <dgm:pt modelId="{011EF602-E030-4367-8D93-8E96D1B43398}" type="sibTrans" cxnId="{24DF5D5E-0621-410F-96CA-04DEB76472F3}">
      <dgm:prSet/>
      <dgm:spPr/>
      <dgm:t>
        <a:bodyPr/>
        <a:lstStyle/>
        <a:p>
          <a:endParaRPr lang="en-US"/>
        </a:p>
      </dgm:t>
    </dgm:pt>
    <dgm:pt modelId="{88F8730A-3BF6-4A19-80C3-AFCB4A4349FC}">
      <dgm:prSet/>
      <dgm:spPr/>
      <dgm:t>
        <a:bodyPr/>
        <a:lstStyle/>
        <a:p>
          <a:r>
            <a:rPr lang="de-DE" dirty="0"/>
            <a:t>Catalogue Service</a:t>
          </a:r>
          <a:endParaRPr lang="en-US" dirty="0"/>
        </a:p>
      </dgm:t>
    </dgm:pt>
    <dgm:pt modelId="{1B5B060D-6089-4D59-A6DD-C20852C87BD5}" type="parTrans" cxnId="{F74402D7-5CB3-4768-B063-BEB8F132986D}">
      <dgm:prSet/>
      <dgm:spPr/>
      <dgm:t>
        <a:bodyPr/>
        <a:lstStyle/>
        <a:p>
          <a:endParaRPr lang="en-US"/>
        </a:p>
      </dgm:t>
    </dgm:pt>
    <dgm:pt modelId="{E164E012-865E-4045-94B5-456A5B060022}" type="sibTrans" cxnId="{F74402D7-5CB3-4768-B063-BEB8F132986D}">
      <dgm:prSet/>
      <dgm:spPr/>
      <dgm:t>
        <a:bodyPr/>
        <a:lstStyle/>
        <a:p>
          <a:endParaRPr lang="en-US"/>
        </a:p>
      </dgm:t>
    </dgm:pt>
    <dgm:pt modelId="{6FD037DD-624D-4149-AFC2-566D59FCD342}">
      <dgm:prSet/>
      <dgm:spPr/>
      <dgm:t>
        <a:bodyPr/>
        <a:lstStyle/>
        <a:p>
          <a:r>
            <a:rPr lang="de-DE" dirty="0"/>
            <a:t>Open </a:t>
          </a:r>
          <a:r>
            <a:rPr lang="de-DE" dirty="0" err="1"/>
            <a:t>GeoSMS</a:t>
          </a:r>
          <a:endParaRPr lang="en-US" dirty="0"/>
        </a:p>
      </dgm:t>
    </dgm:pt>
    <dgm:pt modelId="{3204C815-2982-4D04-A7AB-11B495E4DDFA}" type="parTrans" cxnId="{D22E0FC7-D884-4C7C-8EFE-1A8CBBD6C340}">
      <dgm:prSet/>
      <dgm:spPr/>
      <dgm:t>
        <a:bodyPr/>
        <a:lstStyle/>
        <a:p>
          <a:endParaRPr lang="en-US"/>
        </a:p>
      </dgm:t>
    </dgm:pt>
    <dgm:pt modelId="{F9128F27-6DCA-4A45-9DEC-FBB3C3C6B325}" type="sibTrans" cxnId="{D22E0FC7-D884-4C7C-8EFE-1A8CBBD6C340}">
      <dgm:prSet/>
      <dgm:spPr/>
      <dgm:t>
        <a:bodyPr/>
        <a:lstStyle/>
        <a:p>
          <a:endParaRPr lang="en-US"/>
        </a:p>
      </dgm:t>
    </dgm:pt>
    <dgm:pt modelId="{C7B98124-B749-4249-8740-4A2A413AB7B8}">
      <dgm:prSet/>
      <dgm:spPr/>
      <dgm:t>
        <a:bodyPr/>
        <a:lstStyle/>
        <a:p>
          <a:r>
            <a:rPr lang="de-DE" dirty="0"/>
            <a:t>TSML</a:t>
          </a:r>
          <a:endParaRPr lang="en-US" dirty="0"/>
        </a:p>
      </dgm:t>
    </dgm:pt>
    <dgm:pt modelId="{26373E3A-5299-4A42-B2C8-799C8A832953}" type="parTrans" cxnId="{A3667BEB-10DE-4EE2-A6B9-CBF4A526C6EE}">
      <dgm:prSet/>
      <dgm:spPr/>
      <dgm:t>
        <a:bodyPr/>
        <a:lstStyle/>
        <a:p>
          <a:endParaRPr lang="en-US"/>
        </a:p>
      </dgm:t>
    </dgm:pt>
    <dgm:pt modelId="{B61632DA-BED5-46EC-A317-525728F69AEE}" type="sibTrans" cxnId="{A3667BEB-10DE-4EE2-A6B9-CBF4A526C6EE}">
      <dgm:prSet/>
      <dgm:spPr/>
      <dgm:t>
        <a:bodyPr/>
        <a:lstStyle/>
        <a:p>
          <a:endParaRPr lang="en-US"/>
        </a:p>
      </dgm:t>
    </dgm:pt>
    <dgm:pt modelId="{A06A1BBB-1AF9-45A3-8982-C89BE70E311D}">
      <dgm:prSet/>
      <dgm:spPr/>
      <dgm:t>
        <a:bodyPr/>
        <a:lstStyle/>
        <a:p>
          <a:r>
            <a:rPr lang="de-DE" dirty="0" err="1"/>
            <a:t>SensorThings</a:t>
          </a:r>
          <a:endParaRPr lang="en-US" dirty="0"/>
        </a:p>
      </dgm:t>
    </dgm:pt>
    <dgm:pt modelId="{0180AAFC-EFC0-4FA9-9980-C710E8D64642}" type="parTrans" cxnId="{AD104879-0519-43A8-880A-F8465906E2CC}">
      <dgm:prSet/>
      <dgm:spPr/>
      <dgm:t>
        <a:bodyPr/>
        <a:lstStyle/>
        <a:p>
          <a:endParaRPr lang="en-US"/>
        </a:p>
      </dgm:t>
    </dgm:pt>
    <dgm:pt modelId="{485284A7-1FA2-455B-984F-32331B37DA92}" type="sibTrans" cxnId="{AD104879-0519-43A8-880A-F8465906E2CC}">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66C95B1B-6CAB-4DCF-A9BE-18D4750F9602}" type="pres">
      <dgm:prSet presAssocID="{0405AF2C-8480-4D0E-9FD6-E67E500A1C5A}" presName="node" presStyleLbl="node1" presStyleIdx="0" presStyleCnt="10">
        <dgm:presLayoutVars>
          <dgm:bulletEnabled val="1"/>
        </dgm:presLayoutVars>
      </dgm:prSet>
      <dgm:spPr/>
      <dgm:t>
        <a:bodyPr/>
        <a:lstStyle/>
        <a:p>
          <a:endParaRPr lang="de-DE"/>
        </a:p>
      </dgm:t>
    </dgm:pt>
    <dgm:pt modelId="{F735F149-BD53-40BE-8C64-5EC8555245EB}" type="pres">
      <dgm:prSet presAssocID="{011EF602-E030-4367-8D93-8E96D1B43398}" presName="sibTrans" presStyleCnt="0"/>
      <dgm:spPr/>
    </dgm:pt>
    <dgm:pt modelId="{56E7B16C-7D33-4EC8-A1CF-9399D14F6312}" type="pres">
      <dgm:prSet presAssocID="{88F8730A-3BF6-4A19-80C3-AFCB4A4349FC}" presName="node" presStyleLbl="node1" presStyleIdx="1" presStyleCnt="10">
        <dgm:presLayoutVars>
          <dgm:bulletEnabled val="1"/>
        </dgm:presLayoutVars>
      </dgm:prSet>
      <dgm:spPr/>
      <dgm:t>
        <a:bodyPr/>
        <a:lstStyle/>
        <a:p>
          <a:endParaRPr lang="de-DE"/>
        </a:p>
      </dgm:t>
    </dgm:pt>
    <dgm:pt modelId="{BCDBF297-DD7B-4C8F-A243-61799C32AE2F}" type="pres">
      <dgm:prSet presAssocID="{E164E012-865E-4045-94B5-456A5B060022}" presName="sibTrans" presStyleCnt="0"/>
      <dgm:spPr/>
    </dgm:pt>
    <dgm:pt modelId="{6FA3B4DE-1C70-4588-819E-F0EC907FD2AE}" type="pres">
      <dgm:prSet presAssocID="{D726BF78-44F3-45E7-B3AF-0632BB4798EC}" presName="node" presStyleLbl="node1" presStyleIdx="2" presStyleCnt="10">
        <dgm:presLayoutVars>
          <dgm:bulletEnabled val="1"/>
        </dgm:presLayoutVars>
      </dgm:prSet>
      <dgm:spPr/>
      <dgm:t>
        <a:bodyPr/>
        <a:lstStyle/>
        <a:p>
          <a:endParaRPr lang="de-DE"/>
        </a:p>
      </dgm:t>
    </dgm:pt>
    <dgm:pt modelId="{036B2801-6D3A-4E21-8273-0632F030F1E1}" type="pres">
      <dgm:prSet presAssocID="{A0A1B600-30A9-4483-977B-5FDA1D0A87E7}" presName="sibTrans" presStyleCnt="0"/>
      <dgm:spPr/>
    </dgm:pt>
    <dgm:pt modelId="{37AEFEBD-0F2B-404F-89A7-1D890CD1D38F}" type="pres">
      <dgm:prSet presAssocID="{0FFB3ABD-F88F-4F86-B667-C43033F8F4A7}" presName="node" presStyleLbl="node1" presStyleIdx="3" presStyleCnt="10">
        <dgm:presLayoutVars>
          <dgm:bulletEnabled val="1"/>
        </dgm:presLayoutVars>
      </dgm:prSet>
      <dgm:spPr/>
      <dgm:t>
        <a:bodyPr/>
        <a:lstStyle/>
        <a:p>
          <a:endParaRPr lang="de-DE"/>
        </a:p>
      </dgm:t>
    </dgm:pt>
    <dgm:pt modelId="{865CB961-CD78-4560-9F47-4B36B5268128}" type="pres">
      <dgm:prSet presAssocID="{06A24586-356D-4E61-989A-561A2464619F}" presName="sibTrans" presStyleCnt="0"/>
      <dgm:spPr/>
    </dgm:pt>
    <dgm:pt modelId="{9306F4DF-C0FD-4636-A966-B7000090A02C}" type="pres">
      <dgm:prSet presAssocID="{6FD037DD-624D-4149-AFC2-566D59FCD342}" presName="node" presStyleLbl="node1" presStyleIdx="4" presStyleCnt="10">
        <dgm:presLayoutVars>
          <dgm:bulletEnabled val="1"/>
        </dgm:presLayoutVars>
      </dgm:prSet>
      <dgm:spPr/>
      <dgm:t>
        <a:bodyPr/>
        <a:lstStyle/>
        <a:p>
          <a:endParaRPr lang="de-DE"/>
        </a:p>
      </dgm:t>
    </dgm:pt>
    <dgm:pt modelId="{BA51AF43-0922-4812-8AAA-F8695310DDA0}" type="pres">
      <dgm:prSet presAssocID="{F9128F27-6DCA-4A45-9DEC-FBB3C3C6B325}" presName="sibTrans" presStyleCnt="0"/>
      <dgm:spPr/>
    </dgm:pt>
    <dgm:pt modelId="{EE086D6D-97FD-4EE0-9491-851C584052B6}" type="pres">
      <dgm:prSet presAssocID="{ECCA0B6D-0DC4-4438-9F35-7E58B409856C}" presName="node" presStyleLbl="node1" presStyleIdx="5" presStyleCnt="10">
        <dgm:presLayoutVars>
          <dgm:bulletEnabled val="1"/>
        </dgm:presLayoutVars>
      </dgm:prSet>
      <dgm:spPr/>
      <dgm:t>
        <a:bodyPr/>
        <a:lstStyle/>
        <a:p>
          <a:endParaRPr lang="de-DE"/>
        </a:p>
      </dgm:t>
    </dgm:pt>
    <dgm:pt modelId="{67CD7CBE-BF59-464E-B5CA-618507F8ABB9}" type="pres">
      <dgm:prSet presAssocID="{D79A99F5-DF19-4F35-89F5-2B29113C57A3}" presName="sibTrans" presStyleCnt="0"/>
      <dgm:spPr/>
    </dgm:pt>
    <dgm:pt modelId="{F47832B3-95E5-4C34-B00A-A27CFD1B20F2}" type="pres">
      <dgm:prSet presAssocID="{7A411A90-C2BA-40D3-AF11-96D1A62C8676}" presName="node" presStyleLbl="node1" presStyleIdx="6" presStyleCnt="10">
        <dgm:presLayoutVars>
          <dgm:bulletEnabled val="1"/>
        </dgm:presLayoutVars>
      </dgm:prSet>
      <dgm:spPr/>
      <dgm:t>
        <a:bodyPr/>
        <a:lstStyle/>
        <a:p>
          <a:endParaRPr lang="de-DE"/>
        </a:p>
      </dgm:t>
    </dgm:pt>
    <dgm:pt modelId="{E406583B-BCA0-4F07-81B4-A319F19BC96C}" type="pres">
      <dgm:prSet presAssocID="{7A3E4432-E9F2-4E99-9A54-532EC560CD42}" presName="sibTrans" presStyleCnt="0"/>
      <dgm:spPr/>
    </dgm:pt>
    <dgm:pt modelId="{C1B38AB6-04AB-4906-8CF0-FCB28BCE0FFE}" type="pres">
      <dgm:prSet presAssocID="{A06A1BBB-1AF9-45A3-8982-C89BE70E311D}" presName="node" presStyleLbl="node1" presStyleIdx="7" presStyleCnt="10">
        <dgm:presLayoutVars>
          <dgm:bulletEnabled val="1"/>
        </dgm:presLayoutVars>
      </dgm:prSet>
      <dgm:spPr/>
      <dgm:t>
        <a:bodyPr/>
        <a:lstStyle/>
        <a:p>
          <a:endParaRPr lang="de-DE"/>
        </a:p>
      </dgm:t>
    </dgm:pt>
    <dgm:pt modelId="{E4832EC2-8B33-4E0A-8E2F-3A4A42367CFC}" type="pres">
      <dgm:prSet presAssocID="{485284A7-1FA2-455B-984F-32331B37DA92}" presName="sibTrans" presStyleCnt="0"/>
      <dgm:spPr/>
    </dgm:pt>
    <dgm:pt modelId="{E10CA29C-4A30-4532-944E-D7750A0BACC5}" type="pres">
      <dgm:prSet presAssocID="{C7B98124-B749-4249-8740-4A2A413AB7B8}" presName="node" presStyleLbl="node1" presStyleIdx="8" presStyleCnt="10">
        <dgm:presLayoutVars>
          <dgm:bulletEnabled val="1"/>
        </dgm:presLayoutVars>
      </dgm:prSet>
      <dgm:spPr/>
      <dgm:t>
        <a:bodyPr/>
        <a:lstStyle/>
        <a:p>
          <a:endParaRPr lang="de-DE"/>
        </a:p>
      </dgm:t>
    </dgm:pt>
    <dgm:pt modelId="{2A457291-FAF7-44B6-81CB-3C24191B05EA}" type="pres">
      <dgm:prSet presAssocID="{B61632DA-BED5-46EC-A317-525728F69AEE}" presName="sibTrans" presStyleCnt="0"/>
      <dgm:spPr/>
    </dgm:pt>
    <dgm:pt modelId="{C7616B2A-EC39-4F9D-825C-DAD84FE613F8}" type="pres">
      <dgm:prSet presAssocID="{C921D7F3-72DA-4ABB-85E4-8177F2D223F6}" presName="node" presStyleLbl="node1" presStyleIdx="9" presStyleCnt="10">
        <dgm:presLayoutVars>
          <dgm:bulletEnabled val="1"/>
        </dgm:presLayoutVars>
      </dgm:prSet>
      <dgm:spPr/>
      <dgm:t>
        <a:bodyPr/>
        <a:lstStyle/>
        <a:p>
          <a:endParaRPr lang="de-DE"/>
        </a:p>
      </dgm:t>
    </dgm:pt>
  </dgm:ptLst>
  <dgm:cxnLst>
    <dgm:cxn modelId="{DC420557-C343-43B7-90B1-8895E059F6C5}" type="presOf" srcId="{1C2F5C28-5E06-4EF7-8688-FE9E09EC4793}" destId="{695F94FC-2CB3-476B-8BF5-3C2F27CC8645}" srcOrd="0" destOrd="0" presId="urn:microsoft.com/office/officeart/2005/8/layout/default"/>
    <dgm:cxn modelId="{E38C72EF-B9C2-487D-AE76-2B826D100F3B}" srcId="{1C2F5C28-5E06-4EF7-8688-FE9E09EC4793}" destId="{7A411A90-C2BA-40D3-AF11-96D1A62C8676}" srcOrd="6" destOrd="0" parTransId="{432901AA-1A75-4B01-8DA7-619DE2F4D404}" sibTransId="{7A3E4432-E9F2-4E99-9A54-532EC560CD42}"/>
    <dgm:cxn modelId="{126B24B4-AA63-4BA3-810F-79602057A28C}" type="presOf" srcId="{A06A1BBB-1AF9-45A3-8982-C89BE70E311D}" destId="{C1B38AB6-04AB-4906-8CF0-FCB28BCE0FFE}" srcOrd="0" destOrd="0" presId="urn:microsoft.com/office/officeart/2005/8/layout/default"/>
    <dgm:cxn modelId="{D22E0FC7-D884-4C7C-8EFE-1A8CBBD6C340}" srcId="{1C2F5C28-5E06-4EF7-8688-FE9E09EC4793}" destId="{6FD037DD-624D-4149-AFC2-566D59FCD342}" srcOrd="4" destOrd="0" parTransId="{3204C815-2982-4D04-A7AB-11B495E4DDFA}" sibTransId="{F9128F27-6DCA-4A45-9DEC-FBB3C3C6B325}"/>
    <dgm:cxn modelId="{B152C117-5FFC-4EA4-955B-EB1A4B1335A4}" type="presOf" srcId="{D726BF78-44F3-45E7-B3AF-0632BB4798EC}" destId="{6FA3B4DE-1C70-4588-819E-F0EC907FD2AE}" srcOrd="0" destOrd="0" presId="urn:microsoft.com/office/officeart/2005/8/layout/default"/>
    <dgm:cxn modelId="{F74402D7-5CB3-4768-B063-BEB8F132986D}" srcId="{1C2F5C28-5E06-4EF7-8688-FE9E09EC4793}" destId="{88F8730A-3BF6-4A19-80C3-AFCB4A4349FC}" srcOrd="1" destOrd="0" parTransId="{1B5B060D-6089-4D59-A6DD-C20852C87BD5}" sibTransId="{E164E012-865E-4045-94B5-456A5B060022}"/>
    <dgm:cxn modelId="{02DF4DEF-6074-4C7C-9A9F-D2042A7AABD4}" srcId="{1C2F5C28-5E06-4EF7-8688-FE9E09EC4793}" destId="{D726BF78-44F3-45E7-B3AF-0632BB4798EC}" srcOrd="2" destOrd="0" parTransId="{49B2587D-E58D-48C8-A237-E78177B056EC}" sibTransId="{A0A1B600-30A9-4483-977B-5FDA1D0A87E7}"/>
    <dgm:cxn modelId="{D90A6642-E656-4586-8063-50F65A9B68A0}" srcId="{1C2F5C28-5E06-4EF7-8688-FE9E09EC4793}" destId="{ECCA0B6D-0DC4-4438-9F35-7E58B409856C}" srcOrd="5" destOrd="0" parTransId="{284EE7D9-96D7-4872-8229-D84C02B95C08}" sibTransId="{D79A99F5-DF19-4F35-89F5-2B29113C57A3}"/>
    <dgm:cxn modelId="{E69D7354-EC6A-4996-BFB7-596FF8517E23}" type="presOf" srcId="{6FD037DD-624D-4149-AFC2-566D59FCD342}" destId="{9306F4DF-C0FD-4636-A966-B7000090A02C}" srcOrd="0" destOrd="0" presId="urn:microsoft.com/office/officeart/2005/8/layout/default"/>
    <dgm:cxn modelId="{A97A18F2-3E19-4D72-A938-A8A41D88309F}" srcId="{1C2F5C28-5E06-4EF7-8688-FE9E09EC4793}" destId="{C921D7F3-72DA-4ABB-85E4-8177F2D223F6}" srcOrd="9" destOrd="0" parTransId="{8995521A-8CB8-4884-A15C-B49BFFEA8B25}" sibTransId="{45278D92-AA6C-47F5-B041-9DA4ABBE56E2}"/>
    <dgm:cxn modelId="{99292854-9047-4834-A852-B0E4FA2EDCB7}" type="presOf" srcId="{ECCA0B6D-0DC4-4438-9F35-7E58B409856C}" destId="{EE086D6D-97FD-4EE0-9491-851C584052B6}" srcOrd="0" destOrd="0" presId="urn:microsoft.com/office/officeart/2005/8/layout/default"/>
    <dgm:cxn modelId="{98425CFD-D520-485B-830E-B72EC290AD15}" type="presOf" srcId="{88F8730A-3BF6-4A19-80C3-AFCB4A4349FC}" destId="{56E7B16C-7D33-4EC8-A1CF-9399D14F6312}" srcOrd="0" destOrd="0" presId="urn:microsoft.com/office/officeart/2005/8/layout/default"/>
    <dgm:cxn modelId="{552DCCF7-346B-45FC-8B9A-A54F41A49B60}" type="presOf" srcId="{C7B98124-B749-4249-8740-4A2A413AB7B8}" destId="{E10CA29C-4A30-4532-944E-D7750A0BACC5}" srcOrd="0" destOrd="0" presId="urn:microsoft.com/office/officeart/2005/8/layout/default"/>
    <dgm:cxn modelId="{D271C718-B72B-45C3-A048-A565A6770A27}" type="presOf" srcId="{7A411A90-C2BA-40D3-AF11-96D1A62C8676}" destId="{F47832B3-95E5-4C34-B00A-A27CFD1B20F2}" srcOrd="0" destOrd="0" presId="urn:microsoft.com/office/officeart/2005/8/layout/default"/>
    <dgm:cxn modelId="{AD104879-0519-43A8-880A-F8465906E2CC}" srcId="{1C2F5C28-5E06-4EF7-8688-FE9E09EC4793}" destId="{A06A1BBB-1AF9-45A3-8982-C89BE70E311D}" srcOrd="7" destOrd="0" parTransId="{0180AAFC-EFC0-4FA9-9980-C710E8D64642}" sibTransId="{485284A7-1FA2-455B-984F-32331B37DA92}"/>
    <dgm:cxn modelId="{757927DD-2FCC-4AAF-A26C-24AD92753E85}" type="presOf" srcId="{0405AF2C-8480-4D0E-9FD6-E67E500A1C5A}" destId="{66C95B1B-6CAB-4DCF-A9BE-18D4750F9602}" srcOrd="0" destOrd="0" presId="urn:microsoft.com/office/officeart/2005/8/layout/default"/>
    <dgm:cxn modelId="{18777F30-9CE8-44F2-BE98-ED7E52337789}" type="presOf" srcId="{C921D7F3-72DA-4ABB-85E4-8177F2D223F6}" destId="{C7616B2A-EC39-4F9D-825C-DAD84FE613F8}" srcOrd="0" destOrd="0" presId="urn:microsoft.com/office/officeart/2005/8/layout/default"/>
    <dgm:cxn modelId="{6C3C4DD6-BE40-4582-95A6-1F9BE2782961}" type="presOf" srcId="{0FFB3ABD-F88F-4F86-B667-C43033F8F4A7}" destId="{37AEFEBD-0F2B-404F-89A7-1D890CD1D38F}" srcOrd="0" destOrd="0" presId="urn:microsoft.com/office/officeart/2005/8/layout/default"/>
    <dgm:cxn modelId="{A3667BEB-10DE-4EE2-A6B9-CBF4A526C6EE}" srcId="{1C2F5C28-5E06-4EF7-8688-FE9E09EC4793}" destId="{C7B98124-B749-4249-8740-4A2A413AB7B8}" srcOrd="8" destOrd="0" parTransId="{26373E3A-5299-4A42-B2C8-799C8A832953}" sibTransId="{B61632DA-BED5-46EC-A317-525728F69AEE}"/>
    <dgm:cxn modelId="{24DF5D5E-0621-410F-96CA-04DEB76472F3}" srcId="{1C2F5C28-5E06-4EF7-8688-FE9E09EC4793}" destId="{0405AF2C-8480-4D0E-9FD6-E67E500A1C5A}" srcOrd="0" destOrd="0" parTransId="{9FAC290A-192A-45DF-B880-3B2722941A4E}" sibTransId="{011EF602-E030-4367-8D93-8E96D1B43398}"/>
    <dgm:cxn modelId="{9077AF22-6C3A-4BD0-8663-716D3813011C}" srcId="{1C2F5C28-5E06-4EF7-8688-FE9E09EC4793}" destId="{0FFB3ABD-F88F-4F86-B667-C43033F8F4A7}" srcOrd="3" destOrd="0" parTransId="{397B2A6F-D8C4-4E63-8E4B-F395E659D4B4}" sibTransId="{06A24586-356D-4E61-989A-561A2464619F}"/>
    <dgm:cxn modelId="{6F55949D-B684-4405-81F0-17F163053417}" type="presParOf" srcId="{695F94FC-2CB3-476B-8BF5-3C2F27CC8645}" destId="{66C95B1B-6CAB-4DCF-A9BE-18D4750F9602}" srcOrd="0" destOrd="0" presId="urn:microsoft.com/office/officeart/2005/8/layout/default"/>
    <dgm:cxn modelId="{DAE75F51-2CF8-403B-8E65-0852A3E64CB7}" type="presParOf" srcId="{695F94FC-2CB3-476B-8BF5-3C2F27CC8645}" destId="{F735F149-BD53-40BE-8C64-5EC8555245EB}" srcOrd="1" destOrd="0" presId="urn:microsoft.com/office/officeart/2005/8/layout/default"/>
    <dgm:cxn modelId="{A1435D13-B84D-42A6-BF97-8C9D0BC56791}" type="presParOf" srcId="{695F94FC-2CB3-476B-8BF5-3C2F27CC8645}" destId="{56E7B16C-7D33-4EC8-A1CF-9399D14F6312}" srcOrd="2" destOrd="0" presId="urn:microsoft.com/office/officeart/2005/8/layout/default"/>
    <dgm:cxn modelId="{E1324AA9-A0E2-405D-8FA6-BE5A6B11DC94}" type="presParOf" srcId="{695F94FC-2CB3-476B-8BF5-3C2F27CC8645}" destId="{BCDBF297-DD7B-4C8F-A243-61799C32AE2F}" srcOrd="3" destOrd="0" presId="urn:microsoft.com/office/officeart/2005/8/layout/default"/>
    <dgm:cxn modelId="{730A4F02-1864-427F-B967-B5245D0280EF}" type="presParOf" srcId="{695F94FC-2CB3-476B-8BF5-3C2F27CC8645}" destId="{6FA3B4DE-1C70-4588-819E-F0EC907FD2AE}" srcOrd="4" destOrd="0" presId="urn:microsoft.com/office/officeart/2005/8/layout/default"/>
    <dgm:cxn modelId="{CC5D1E37-6494-4D88-B2BC-4F67FAE6DC1F}" type="presParOf" srcId="{695F94FC-2CB3-476B-8BF5-3C2F27CC8645}" destId="{036B2801-6D3A-4E21-8273-0632F030F1E1}" srcOrd="5" destOrd="0" presId="urn:microsoft.com/office/officeart/2005/8/layout/default"/>
    <dgm:cxn modelId="{56A6BAF9-526F-413D-A850-3C5FDC6509EC}" type="presParOf" srcId="{695F94FC-2CB3-476B-8BF5-3C2F27CC8645}" destId="{37AEFEBD-0F2B-404F-89A7-1D890CD1D38F}" srcOrd="6" destOrd="0" presId="urn:microsoft.com/office/officeart/2005/8/layout/default"/>
    <dgm:cxn modelId="{1A3939A8-392D-4EF1-A658-0BE30DE82692}" type="presParOf" srcId="{695F94FC-2CB3-476B-8BF5-3C2F27CC8645}" destId="{865CB961-CD78-4560-9F47-4B36B5268128}" srcOrd="7" destOrd="0" presId="urn:microsoft.com/office/officeart/2005/8/layout/default"/>
    <dgm:cxn modelId="{D67B7EE7-B833-4676-A7E7-1D9DE0873AB3}" type="presParOf" srcId="{695F94FC-2CB3-476B-8BF5-3C2F27CC8645}" destId="{9306F4DF-C0FD-4636-A966-B7000090A02C}" srcOrd="8" destOrd="0" presId="urn:microsoft.com/office/officeart/2005/8/layout/default"/>
    <dgm:cxn modelId="{1ECAF52A-3D26-419F-AD16-29C5C8FCC460}" type="presParOf" srcId="{695F94FC-2CB3-476B-8BF5-3C2F27CC8645}" destId="{BA51AF43-0922-4812-8AAA-F8695310DDA0}" srcOrd="9" destOrd="0" presId="urn:microsoft.com/office/officeart/2005/8/layout/default"/>
    <dgm:cxn modelId="{F876E723-AD3D-441D-BED4-F8E7D048A35D}" type="presParOf" srcId="{695F94FC-2CB3-476B-8BF5-3C2F27CC8645}" destId="{EE086D6D-97FD-4EE0-9491-851C584052B6}" srcOrd="10" destOrd="0" presId="urn:microsoft.com/office/officeart/2005/8/layout/default"/>
    <dgm:cxn modelId="{C3CA8D8A-E2BE-478B-AC43-9D064998DF7E}" type="presParOf" srcId="{695F94FC-2CB3-476B-8BF5-3C2F27CC8645}" destId="{67CD7CBE-BF59-464E-B5CA-618507F8ABB9}" srcOrd="11" destOrd="0" presId="urn:microsoft.com/office/officeart/2005/8/layout/default"/>
    <dgm:cxn modelId="{3D13AD13-A445-43D6-813E-D22AEA6C540C}" type="presParOf" srcId="{695F94FC-2CB3-476B-8BF5-3C2F27CC8645}" destId="{F47832B3-95E5-4C34-B00A-A27CFD1B20F2}" srcOrd="12" destOrd="0" presId="urn:microsoft.com/office/officeart/2005/8/layout/default"/>
    <dgm:cxn modelId="{2551E35A-52DB-44EA-A6BD-9150E291D6E2}" type="presParOf" srcId="{695F94FC-2CB3-476B-8BF5-3C2F27CC8645}" destId="{E406583B-BCA0-4F07-81B4-A319F19BC96C}" srcOrd="13" destOrd="0" presId="urn:microsoft.com/office/officeart/2005/8/layout/default"/>
    <dgm:cxn modelId="{3D26AF81-26F2-4BEC-AFAA-BE8BCF850219}" type="presParOf" srcId="{695F94FC-2CB3-476B-8BF5-3C2F27CC8645}" destId="{C1B38AB6-04AB-4906-8CF0-FCB28BCE0FFE}" srcOrd="14" destOrd="0" presId="urn:microsoft.com/office/officeart/2005/8/layout/default"/>
    <dgm:cxn modelId="{B4D2AC06-FFFA-42E5-B9BF-1E3A5C4669C7}" type="presParOf" srcId="{695F94FC-2CB3-476B-8BF5-3C2F27CC8645}" destId="{E4832EC2-8B33-4E0A-8E2F-3A4A42367CFC}" srcOrd="15" destOrd="0" presId="urn:microsoft.com/office/officeart/2005/8/layout/default"/>
    <dgm:cxn modelId="{01E05D41-1893-4FF4-BADB-DFB27E4D494B}" type="presParOf" srcId="{695F94FC-2CB3-476B-8BF5-3C2F27CC8645}" destId="{E10CA29C-4A30-4532-944E-D7750A0BACC5}" srcOrd="16" destOrd="0" presId="urn:microsoft.com/office/officeart/2005/8/layout/default"/>
    <dgm:cxn modelId="{AD86B3B4-30F9-46A4-917F-815A5B0785C5}" type="presParOf" srcId="{695F94FC-2CB3-476B-8BF5-3C2F27CC8645}" destId="{2A457291-FAF7-44B6-81CB-3C24191B05EA}" srcOrd="17" destOrd="0" presId="urn:microsoft.com/office/officeart/2005/8/layout/default"/>
    <dgm:cxn modelId="{5A13C028-A59E-4CB0-A22B-4261976EC78C}" type="presParOf" srcId="{695F94FC-2CB3-476B-8BF5-3C2F27CC8645}" destId="{C7616B2A-EC39-4F9D-825C-DAD84FE613F8}" srcOrd="18"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custT="1"/>
      <dgm:spPr/>
      <dgm:t>
        <a:bodyPr/>
        <a:lstStyle/>
        <a:p>
          <a:r>
            <a:rPr lang="de-DE" sz="700" dirty="0" err="1"/>
            <a:t>WaterML</a:t>
          </a:r>
          <a:endParaRPr lang="en-US" sz="700"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7A411A90-C2BA-40D3-AF11-96D1A62C8676}">
      <dgm:prSet custT="1"/>
      <dgm:spPr/>
      <dgm:t>
        <a:bodyPr/>
        <a:lstStyle/>
        <a:p>
          <a:r>
            <a:rPr lang="de-DE" sz="700" dirty="0"/>
            <a:t>I3S</a:t>
          </a:r>
          <a:endParaRPr lang="en-US" sz="700" dirty="0"/>
        </a:p>
      </dgm:t>
    </dgm:pt>
    <dgm:pt modelId="{432901AA-1A75-4B01-8DA7-619DE2F4D404}" type="parTrans" cxnId="{E38C72EF-B9C2-487D-AE76-2B826D100F3B}">
      <dgm:prSet/>
      <dgm:spPr/>
      <dgm:t>
        <a:bodyPr/>
        <a:lstStyle/>
        <a:p>
          <a:endParaRPr lang="en-US"/>
        </a:p>
      </dgm:t>
    </dgm:pt>
    <dgm:pt modelId="{7A3E4432-E9F2-4E99-9A54-532EC560CD42}" type="sibTrans" cxnId="{E38C72EF-B9C2-487D-AE76-2B826D100F3B}">
      <dgm:prSet/>
      <dgm:spPr/>
      <dgm:t>
        <a:bodyPr/>
        <a:lstStyle/>
        <a:p>
          <a:endParaRPr lang="en-US"/>
        </a:p>
      </dgm:t>
    </dgm:pt>
    <dgm:pt modelId="{ECCA0B6D-0DC4-4438-9F35-7E58B409856C}">
      <dgm:prSet custT="1"/>
      <dgm:spPr/>
      <dgm:t>
        <a:bodyPr/>
        <a:lstStyle/>
        <a:p>
          <a:r>
            <a:rPr lang="de-DE" sz="700" dirty="0"/>
            <a:t>GWML</a:t>
          </a:r>
          <a:endParaRPr lang="en-US" sz="700" dirty="0"/>
        </a:p>
      </dgm:t>
    </dgm:pt>
    <dgm:pt modelId="{284EE7D9-96D7-4872-8229-D84C02B95C08}" type="parTrans" cxnId="{D90A6642-E656-4586-8063-50F65A9B68A0}">
      <dgm:prSet/>
      <dgm:spPr/>
      <dgm:t>
        <a:bodyPr/>
        <a:lstStyle/>
        <a:p>
          <a:endParaRPr lang="en-US"/>
        </a:p>
      </dgm:t>
    </dgm:pt>
    <dgm:pt modelId="{D79A99F5-DF19-4F35-89F5-2B29113C57A3}" type="sibTrans" cxnId="{D90A6642-E656-4586-8063-50F65A9B68A0}">
      <dgm:prSet/>
      <dgm:spPr/>
      <dgm:t>
        <a:bodyPr/>
        <a:lstStyle/>
        <a:p>
          <a:endParaRPr lang="en-US"/>
        </a:p>
      </dgm:t>
    </dgm:pt>
    <dgm:pt modelId="{0FFB3ABD-F88F-4F86-B667-C43033F8F4A7}">
      <dgm:prSet custT="1"/>
      <dgm:spPr/>
      <dgm:t>
        <a:bodyPr/>
        <a:lstStyle/>
        <a:p>
          <a:r>
            <a:rPr lang="de-DE" sz="700" dirty="0" err="1"/>
            <a:t>GeoSciML</a:t>
          </a:r>
          <a:endParaRPr lang="en-US" sz="700" dirty="0"/>
        </a:p>
      </dgm:t>
    </dgm:pt>
    <dgm:pt modelId="{397B2A6F-D8C4-4E63-8E4B-F395E659D4B4}" type="parTrans" cxnId="{9077AF22-6C3A-4BD0-8663-716D3813011C}">
      <dgm:prSet/>
      <dgm:spPr/>
      <dgm:t>
        <a:bodyPr/>
        <a:lstStyle/>
        <a:p>
          <a:endParaRPr lang="en-US"/>
        </a:p>
      </dgm:t>
    </dgm:pt>
    <dgm:pt modelId="{06A24586-356D-4E61-989A-561A2464619F}" type="sibTrans" cxnId="{9077AF22-6C3A-4BD0-8663-716D3813011C}">
      <dgm:prSet/>
      <dgm:spPr/>
      <dgm:t>
        <a:bodyPr/>
        <a:lstStyle/>
        <a:p>
          <a:endParaRPr lang="en-US"/>
        </a:p>
      </dgm:t>
    </dgm:pt>
    <dgm:pt modelId="{D726BF78-44F3-45E7-B3AF-0632BB4798EC}">
      <dgm:prSet custT="1"/>
      <dgm:spPr/>
      <dgm:t>
        <a:bodyPr/>
        <a:lstStyle/>
        <a:p>
          <a:r>
            <a:rPr lang="de-DE" sz="700" dirty="0" err="1"/>
            <a:t>GeoPackage</a:t>
          </a:r>
          <a:r>
            <a:rPr lang="de-DE" sz="700" dirty="0"/>
            <a:t> ES</a:t>
          </a:r>
          <a:endParaRPr lang="en-US" sz="700" dirty="0"/>
        </a:p>
      </dgm:t>
    </dgm:pt>
    <dgm:pt modelId="{49B2587D-E58D-48C8-A237-E78177B056EC}" type="parTrans" cxnId="{02DF4DEF-6074-4C7C-9A9F-D2042A7AABD4}">
      <dgm:prSet/>
      <dgm:spPr/>
      <dgm:t>
        <a:bodyPr/>
        <a:lstStyle/>
        <a:p>
          <a:endParaRPr lang="en-US"/>
        </a:p>
      </dgm:t>
    </dgm:pt>
    <dgm:pt modelId="{A0A1B600-30A9-4483-977B-5FDA1D0A87E7}" type="sibTrans" cxnId="{02DF4DEF-6074-4C7C-9A9F-D2042A7AABD4}">
      <dgm:prSet/>
      <dgm:spPr/>
      <dgm:t>
        <a:bodyPr/>
        <a:lstStyle/>
        <a:p>
          <a:endParaRPr lang="en-US"/>
        </a:p>
      </dgm:t>
    </dgm:pt>
    <dgm:pt modelId="{0405AF2C-8480-4D0E-9FD6-E67E500A1C5A}">
      <dgm:prSet custT="1"/>
      <dgm:spPr/>
      <dgm:t>
        <a:bodyPr/>
        <a:lstStyle/>
        <a:p>
          <a:r>
            <a:rPr lang="de-DE" sz="700" dirty="0"/>
            <a:t>3dP</a:t>
          </a:r>
          <a:endParaRPr lang="en-US" sz="700" dirty="0"/>
        </a:p>
      </dgm:t>
    </dgm:pt>
    <dgm:pt modelId="{9FAC290A-192A-45DF-B880-3B2722941A4E}" type="parTrans" cxnId="{24DF5D5E-0621-410F-96CA-04DEB76472F3}">
      <dgm:prSet/>
      <dgm:spPr/>
      <dgm:t>
        <a:bodyPr/>
        <a:lstStyle/>
        <a:p>
          <a:endParaRPr lang="en-US"/>
        </a:p>
      </dgm:t>
    </dgm:pt>
    <dgm:pt modelId="{011EF602-E030-4367-8D93-8E96D1B43398}" type="sibTrans" cxnId="{24DF5D5E-0621-410F-96CA-04DEB76472F3}">
      <dgm:prSet/>
      <dgm:spPr/>
      <dgm:t>
        <a:bodyPr/>
        <a:lstStyle/>
        <a:p>
          <a:endParaRPr lang="en-US"/>
        </a:p>
      </dgm:t>
    </dgm:pt>
    <dgm:pt modelId="{88F8730A-3BF6-4A19-80C3-AFCB4A4349FC}">
      <dgm:prSet custT="1"/>
      <dgm:spPr/>
      <dgm:t>
        <a:bodyPr/>
        <a:lstStyle/>
        <a:p>
          <a:r>
            <a:rPr lang="de-DE" sz="700" dirty="0"/>
            <a:t>CDB</a:t>
          </a:r>
          <a:endParaRPr lang="en-US" sz="700" dirty="0"/>
        </a:p>
      </dgm:t>
    </dgm:pt>
    <dgm:pt modelId="{1B5B060D-6089-4D59-A6DD-C20852C87BD5}" type="parTrans" cxnId="{F74402D7-5CB3-4768-B063-BEB8F132986D}">
      <dgm:prSet/>
      <dgm:spPr/>
      <dgm:t>
        <a:bodyPr/>
        <a:lstStyle/>
        <a:p>
          <a:endParaRPr lang="en-US"/>
        </a:p>
      </dgm:t>
    </dgm:pt>
    <dgm:pt modelId="{E164E012-865E-4045-94B5-456A5B060022}" type="sibTrans" cxnId="{F74402D7-5CB3-4768-B063-BEB8F132986D}">
      <dgm:prSet/>
      <dgm:spPr/>
      <dgm:t>
        <a:bodyPr/>
        <a:lstStyle/>
        <a:p>
          <a:endParaRPr lang="en-US"/>
        </a:p>
      </dgm:t>
    </dgm:pt>
    <dgm:pt modelId="{6FD037DD-624D-4149-AFC2-566D59FCD342}">
      <dgm:prSet custT="1"/>
      <dgm:spPr/>
      <dgm:t>
        <a:bodyPr/>
        <a:lstStyle/>
        <a:p>
          <a:r>
            <a:rPr lang="de-DE" sz="700" dirty="0" err="1"/>
            <a:t>GeoRSS</a:t>
          </a:r>
          <a:endParaRPr lang="en-US" sz="700" dirty="0"/>
        </a:p>
      </dgm:t>
    </dgm:pt>
    <dgm:pt modelId="{3204C815-2982-4D04-A7AB-11B495E4DDFA}" type="parTrans" cxnId="{D22E0FC7-D884-4C7C-8EFE-1A8CBBD6C340}">
      <dgm:prSet/>
      <dgm:spPr/>
      <dgm:t>
        <a:bodyPr/>
        <a:lstStyle/>
        <a:p>
          <a:endParaRPr lang="en-US"/>
        </a:p>
      </dgm:t>
    </dgm:pt>
    <dgm:pt modelId="{F9128F27-6DCA-4A45-9DEC-FBB3C3C6B325}" type="sibTrans" cxnId="{D22E0FC7-D884-4C7C-8EFE-1A8CBBD6C340}">
      <dgm:prSet/>
      <dgm:spPr/>
      <dgm:t>
        <a:bodyPr/>
        <a:lstStyle/>
        <a:p>
          <a:endParaRPr lang="en-US"/>
        </a:p>
      </dgm:t>
    </dgm:pt>
    <dgm:pt modelId="{C7B98124-B749-4249-8740-4A2A413AB7B8}">
      <dgm:prSet custT="1"/>
      <dgm:spPr/>
      <dgm:t>
        <a:bodyPr/>
        <a:lstStyle/>
        <a:p>
          <a:r>
            <a:rPr lang="de-DE" sz="700" dirty="0"/>
            <a:t>Moving Features</a:t>
          </a:r>
          <a:endParaRPr lang="en-US" sz="700" dirty="0"/>
        </a:p>
      </dgm:t>
    </dgm:pt>
    <dgm:pt modelId="{26373E3A-5299-4A42-B2C8-799C8A832953}" type="parTrans" cxnId="{A3667BEB-10DE-4EE2-A6B9-CBF4A526C6EE}">
      <dgm:prSet/>
      <dgm:spPr/>
      <dgm:t>
        <a:bodyPr/>
        <a:lstStyle/>
        <a:p>
          <a:endParaRPr lang="en-US"/>
        </a:p>
      </dgm:t>
    </dgm:pt>
    <dgm:pt modelId="{B61632DA-BED5-46EC-A317-525728F69AEE}" type="sibTrans" cxnId="{A3667BEB-10DE-4EE2-A6B9-CBF4A526C6EE}">
      <dgm:prSet/>
      <dgm:spPr/>
      <dgm:t>
        <a:bodyPr/>
        <a:lstStyle/>
        <a:p>
          <a:endParaRPr lang="en-US"/>
        </a:p>
      </dgm:t>
    </dgm:pt>
    <dgm:pt modelId="{A06A1BBB-1AF9-45A3-8982-C89BE70E311D}">
      <dgm:prSet custT="1"/>
      <dgm:spPr/>
      <dgm:t>
        <a:bodyPr/>
        <a:lstStyle/>
        <a:p>
          <a:r>
            <a:rPr lang="de-DE" sz="700" dirty="0" err="1"/>
            <a:t>InfraGML</a:t>
          </a:r>
          <a:endParaRPr lang="en-US" sz="700" dirty="0"/>
        </a:p>
      </dgm:t>
    </dgm:pt>
    <dgm:pt modelId="{0180AAFC-EFC0-4FA9-9980-C710E8D64642}" type="parTrans" cxnId="{AD104879-0519-43A8-880A-F8465906E2CC}">
      <dgm:prSet/>
      <dgm:spPr/>
      <dgm:t>
        <a:bodyPr/>
        <a:lstStyle/>
        <a:p>
          <a:endParaRPr lang="en-US"/>
        </a:p>
      </dgm:t>
    </dgm:pt>
    <dgm:pt modelId="{485284A7-1FA2-455B-984F-32331B37DA92}" type="sibTrans" cxnId="{AD104879-0519-43A8-880A-F8465906E2CC}">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66C95B1B-6CAB-4DCF-A9BE-18D4750F9602}" type="pres">
      <dgm:prSet presAssocID="{0405AF2C-8480-4D0E-9FD6-E67E500A1C5A}" presName="node" presStyleLbl="node1" presStyleIdx="0" presStyleCnt="10">
        <dgm:presLayoutVars>
          <dgm:bulletEnabled val="1"/>
        </dgm:presLayoutVars>
      </dgm:prSet>
      <dgm:spPr/>
      <dgm:t>
        <a:bodyPr/>
        <a:lstStyle/>
        <a:p>
          <a:endParaRPr lang="de-DE"/>
        </a:p>
      </dgm:t>
    </dgm:pt>
    <dgm:pt modelId="{F735F149-BD53-40BE-8C64-5EC8555245EB}" type="pres">
      <dgm:prSet presAssocID="{011EF602-E030-4367-8D93-8E96D1B43398}" presName="sibTrans" presStyleCnt="0"/>
      <dgm:spPr/>
    </dgm:pt>
    <dgm:pt modelId="{56E7B16C-7D33-4EC8-A1CF-9399D14F6312}" type="pres">
      <dgm:prSet presAssocID="{88F8730A-3BF6-4A19-80C3-AFCB4A4349FC}" presName="node" presStyleLbl="node1" presStyleIdx="1" presStyleCnt="10">
        <dgm:presLayoutVars>
          <dgm:bulletEnabled val="1"/>
        </dgm:presLayoutVars>
      </dgm:prSet>
      <dgm:spPr/>
      <dgm:t>
        <a:bodyPr/>
        <a:lstStyle/>
        <a:p>
          <a:endParaRPr lang="de-DE"/>
        </a:p>
      </dgm:t>
    </dgm:pt>
    <dgm:pt modelId="{BCDBF297-DD7B-4C8F-A243-61799C32AE2F}" type="pres">
      <dgm:prSet presAssocID="{E164E012-865E-4045-94B5-456A5B060022}" presName="sibTrans" presStyleCnt="0"/>
      <dgm:spPr/>
    </dgm:pt>
    <dgm:pt modelId="{6FA3B4DE-1C70-4588-819E-F0EC907FD2AE}" type="pres">
      <dgm:prSet presAssocID="{D726BF78-44F3-45E7-B3AF-0632BB4798EC}" presName="node" presStyleLbl="node1" presStyleIdx="2" presStyleCnt="10">
        <dgm:presLayoutVars>
          <dgm:bulletEnabled val="1"/>
        </dgm:presLayoutVars>
      </dgm:prSet>
      <dgm:spPr/>
      <dgm:t>
        <a:bodyPr/>
        <a:lstStyle/>
        <a:p>
          <a:endParaRPr lang="de-DE"/>
        </a:p>
      </dgm:t>
    </dgm:pt>
    <dgm:pt modelId="{036B2801-6D3A-4E21-8273-0632F030F1E1}" type="pres">
      <dgm:prSet presAssocID="{A0A1B600-30A9-4483-977B-5FDA1D0A87E7}" presName="sibTrans" presStyleCnt="0"/>
      <dgm:spPr/>
    </dgm:pt>
    <dgm:pt modelId="{37AEFEBD-0F2B-404F-89A7-1D890CD1D38F}" type="pres">
      <dgm:prSet presAssocID="{0FFB3ABD-F88F-4F86-B667-C43033F8F4A7}" presName="node" presStyleLbl="node1" presStyleIdx="3" presStyleCnt="10">
        <dgm:presLayoutVars>
          <dgm:bulletEnabled val="1"/>
        </dgm:presLayoutVars>
      </dgm:prSet>
      <dgm:spPr/>
      <dgm:t>
        <a:bodyPr/>
        <a:lstStyle/>
        <a:p>
          <a:endParaRPr lang="de-DE"/>
        </a:p>
      </dgm:t>
    </dgm:pt>
    <dgm:pt modelId="{865CB961-CD78-4560-9F47-4B36B5268128}" type="pres">
      <dgm:prSet presAssocID="{06A24586-356D-4E61-989A-561A2464619F}" presName="sibTrans" presStyleCnt="0"/>
      <dgm:spPr/>
    </dgm:pt>
    <dgm:pt modelId="{9306F4DF-C0FD-4636-A966-B7000090A02C}" type="pres">
      <dgm:prSet presAssocID="{6FD037DD-624D-4149-AFC2-566D59FCD342}" presName="node" presStyleLbl="node1" presStyleIdx="4" presStyleCnt="10">
        <dgm:presLayoutVars>
          <dgm:bulletEnabled val="1"/>
        </dgm:presLayoutVars>
      </dgm:prSet>
      <dgm:spPr/>
      <dgm:t>
        <a:bodyPr/>
        <a:lstStyle/>
        <a:p>
          <a:endParaRPr lang="de-DE"/>
        </a:p>
      </dgm:t>
    </dgm:pt>
    <dgm:pt modelId="{BA51AF43-0922-4812-8AAA-F8695310DDA0}" type="pres">
      <dgm:prSet presAssocID="{F9128F27-6DCA-4A45-9DEC-FBB3C3C6B325}" presName="sibTrans" presStyleCnt="0"/>
      <dgm:spPr/>
    </dgm:pt>
    <dgm:pt modelId="{EE086D6D-97FD-4EE0-9491-851C584052B6}" type="pres">
      <dgm:prSet presAssocID="{ECCA0B6D-0DC4-4438-9F35-7E58B409856C}" presName="node" presStyleLbl="node1" presStyleIdx="5" presStyleCnt="10">
        <dgm:presLayoutVars>
          <dgm:bulletEnabled val="1"/>
        </dgm:presLayoutVars>
      </dgm:prSet>
      <dgm:spPr/>
      <dgm:t>
        <a:bodyPr/>
        <a:lstStyle/>
        <a:p>
          <a:endParaRPr lang="de-DE"/>
        </a:p>
      </dgm:t>
    </dgm:pt>
    <dgm:pt modelId="{67CD7CBE-BF59-464E-B5CA-618507F8ABB9}" type="pres">
      <dgm:prSet presAssocID="{D79A99F5-DF19-4F35-89F5-2B29113C57A3}" presName="sibTrans" presStyleCnt="0"/>
      <dgm:spPr/>
    </dgm:pt>
    <dgm:pt modelId="{F47832B3-95E5-4C34-B00A-A27CFD1B20F2}" type="pres">
      <dgm:prSet presAssocID="{7A411A90-C2BA-40D3-AF11-96D1A62C8676}" presName="node" presStyleLbl="node1" presStyleIdx="6" presStyleCnt="10">
        <dgm:presLayoutVars>
          <dgm:bulletEnabled val="1"/>
        </dgm:presLayoutVars>
      </dgm:prSet>
      <dgm:spPr/>
      <dgm:t>
        <a:bodyPr/>
        <a:lstStyle/>
        <a:p>
          <a:endParaRPr lang="de-DE"/>
        </a:p>
      </dgm:t>
    </dgm:pt>
    <dgm:pt modelId="{E406583B-BCA0-4F07-81B4-A319F19BC96C}" type="pres">
      <dgm:prSet presAssocID="{7A3E4432-E9F2-4E99-9A54-532EC560CD42}" presName="sibTrans" presStyleCnt="0"/>
      <dgm:spPr/>
    </dgm:pt>
    <dgm:pt modelId="{C1B38AB6-04AB-4906-8CF0-FCB28BCE0FFE}" type="pres">
      <dgm:prSet presAssocID="{A06A1BBB-1AF9-45A3-8982-C89BE70E311D}" presName="node" presStyleLbl="node1" presStyleIdx="7" presStyleCnt="10">
        <dgm:presLayoutVars>
          <dgm:bulletEnabled val="1"/>
        </dgm:presLayoutVars>
      </dgm:prSet>
      <dgm:spPr/>
      <dgm:t>
        <a:bodyPr/>
        <a:lstStyle/>
        <a:p>
          <a:endParaRPr lang="de-DE"/>
        </a:p>
      </dgm:t>
    </dgm:pt>
    <dgm:pt modelId="{E4832EC2-8B33-4E0A-8E2F-3A4A42367CFC}" type="pres">
      <dgm:prSet presAssocID="{485284A7-1FA2-455B-984F-32331B37DA92}" presName="sibTrans" presStyleCnt="0"/>
      <dgm:spPr/>
    </dgm:pt>
    <dgm:pt modelId="{E10CA29C-4A30-4532-944E-D7750A0BACC5}" type="pres">
      <dgm:prSet presAssocID="{C7B98124-B749-4249-8740-4A2A413AB7B8}" presName="node" presStyleLbl="node1" presStyleIdx="8" presStyleCnt="10">
        <dgm:presLayoutVars>
          <dgm:bulletEnabled val="1"/>
        </dgm:presLayoutVars>
      </dgm:prSet>
      <dgm:spPr/>
      <dgm:t>
        <a:bodyPr/>
        <a:lstStyle/>
        <a:p>
          <a:endParaRPr lang="de-DE"/>
        </a:p>
      </dgm:t>
    </dgm:pt>
    <dgm:pt modelId="{2A457291-FAF7-44B6-81CB-3C24191B05EA}" type="pres">
      <dgm:prSet presAssocID="{B61632DA-BED5-46EC-A317-525728F69AEE}" presName="sibTrans" presStyleCnt="0"/>
      <dgm:spPr/>
    </dgm:pt>
    <dgm:pt modelId="{C7616B2A-EC39-4F9D-825C-DAD84FE613F8}" type="pres">
      <dgm:prSet presAssocID="{C921D7F3-72DA-4ABB-85E4-8177F2D223F6}" presName="node" presStyleLbl="node1" presStyleIdx="9" presStyleCnt="10">
        <dgm:presLayoutVars>
          <dgm:bulletEnabled val="1"/>
        </dgm:presLayoutVars>
      </dgm:prSet>
      <dgm:spPr/>
      <dgm:t>
        <a:bodyPr/>
        <a:lstStyle/>
        <a:p>
          <a:endParaRPr lang="de-DE"/>
        </a:p>
      </dgm:t>
    </dgm:pt>
  </dgm:ptLst>
  <dgm:cxnLst>
    <dgm:cxn modelId="{E38C72EF-B9C2-487D-AE76-2B826D100F3B}" srcId="{1C2F5C28-5E06-4EF7-8688-FE9E09EC4793}" destId="{7A411A90-C2BA-40D3-AF11-96D1A62C8676}" srcOrd="6" destOrd="0" parTransId="{432901AA-1A75-4B01-8DA7-619DE2F4D404}" sibTransId="{7A3E4432-E9F2-4E99-9A54-532EC560CD42}"/>
    <dgm:cxn modelId="{A681A674-FF86-427B-ADDA-2D2DE74003E2}" type="presOf" srcId="{C921D7F3-72DA-4ABB-85E4-8177F2D223F6}" destId="{C7616B2A-EC39-4F9D-825C-DAD84FE613F8}" srcOrd="0" destOrd="0" presId="urn:microsoft.com/office/officeart/2005/8/layout/default"/>
    <dgm:cxn modelId="{D22E0FC7-D884-4C7C-8EFE-1A8CBBD6C340}" srcId="{1C2F5C28-5E06-4EF7-8688-FE9E09EC4793}" destId="{6FD037DD-624D-4149-AFC2-566D59FCD342}" srcOrd="4" destOrd="0" parTransId="{3204C815-2982-4D04-A7AB-11B495E4DDFA}" sibTransId="{F9128F27-6DCA-4A45-9DEC-FBB3C3C6B325}"/>
    <dgm:cxn modelId="{77674ADE-A168-45EC-881F-0CBAB4F31F2B}" type="presOf" srcId="{7A411A90-C2BA-40D3-AF11-96D1A62C8676}" destId="{F47832B3-95E5-4C34-B00A-A27CFD1B20F2}" srcOrd="0" destOrd="0" presId="urn:microsoft.com/office/officeart/2005/8/layout/default"/>
    <dgm:cxn modelId="{F74402D7-5CB3-4768-B063-BEB8F132986D}" srcId="{1C2F5C28-5E06-4EF7-8688-FE9E09EC4793}" destId="{88F8730A-3BF6-4A19-80C3-AFCB4A4349FC}" srcOrd="1" destOrd="0" parTransId="{1B5B060D-6089-4D59-A6DD-C20852C87BD5}" sibTransId="{E164E012-865E-4045-94B5-456A5B060022}"/>
    <dgm:cxn modelId="{44728618-0D9F-4EB9-8C0D-02B22D894785}" type="presOf" srcId="{C7B98124-B749-4249-8740-4A2A413AB7B8}" destId="{E10CA29C-4A30-4532-944E-D7750A0BACC5}" srcOrd="0" destOrd="0" presId="urn:microsoft.com/office/officeart/2005/8/layout/default"/>
    <dgm:cxn modelId="{2756C577-9BB2-488C-B086-082216554C3C}" type="presOf" srcId="{6FD037DD-624D-4149-AFC2-566D59FCD342}" destId="{9306F4DF-C0FD-4636-A966-B7000090A02C}" srcOrd="0" destOrd="0" presId="urn:microsoft.com/office/officeart/2005/8/layout/default"/>
    <dgm:cxn modelId="{D90A6642-E656-4586-8063-50F65A9B68A0}" srcId="{1C2F5C28-5E06-4EF7-8688-FE9E09EC4793}" destId="{ECCA0B6D-0DC4-4438-9F35-7E58B409856C}" srcOrd="5" destOrd="0" parTransId="{284EE7D9-96D7-4872-8229-D84C02B95C08}" sibTransId="{D79A99F5-DF19-4F35-89F5-2B29113C57A3}"/>
    <dgm:cxn modelId="{02DF4DEF-6074-4C7C-9A9F-D2042A7AABD4}" srcId="{1C2F5C28-5E06-4EF7-8688-FE9E09EC4793}" destId="{D726BF78-44F3-45E7-B3AF-0632BB4798EC}" srcOrd="2" destOrd="0" parTransId="{49B2587D-E58D-48C8-A237-E78177B056EC}" sibTransId="{A0A1B600-30A9-4483-977B-5FDA1D0A87E7}"/>
    <dgm:cxn modelId="{A97A18F2-3E19-4D72-A938-A8A41D88309F}" srcId="{1C2F5C28-5E06-4EF7-8688-FE9E09EC4793}" destId="{C921D7F3-72DA-4ABB-85E4-8177F2D223F6}" srcOrd="9" destOrd="0" parTransId="{8995521A-8CB8-4884-A15C-B49BFFEA8B25}" sibTransId="{45278D92-AA6C-47F5-B041-9DA4ABBE56E2}"/>
    <dgm:cxn modelId="{2AB9F0E4-A9B0-4309-A505-B6D9FA9CB840}" type="presOf" srcId="{0405AF2C-8480-4D0E-9FD6-E67E500A1C5A}" destId="{66C95B1B-6CAB-4DCF-A9BE-18D4750F9602}" srcOrd="0" destOrd="0" presId="urn:microsoft.com/office/officeart/2005/8/layout/default"/>
    <dgm:cxn modelId="{AA1E82EE-9A1F-41CC-92C2-4AA0B32F667E}" type="presOf" srcId="{1C2F5C28-5E06-4EF7-8688-FE9E09EC4793}" destId="{695F94FC-2CB3-476B-8BF5-3C2F27CC8645}" srcOrd="0" destOrd="0" presId="urn:microsoft.com/office/officeart/2005/8/layout/default"/>
    <dgm:cxn modelId="{834AB922-CF1F-4C14-9602-111967BB975E}" type="presOf" srcId="{88F8730A-3BF6-4A19-80C3-AFCB4A4349FC}" destId="{56E7B16C-7D33-4EC8-A1CF-9399D14F6312}" srcOrd="0" destOrd="0" presId="urn:microsoft.com/office/officeart/2005/8/layout/default"/>
    <dgm:cxn modelId="{AD104879-0519-43A8-880A-F8465906E2CC}" srcId="{1C2F5C28-5E06-4EF7-8688-FE9E09EC4793}" destId="{A06A1BBB-1AF9-45A3-8982-C89BE70E311D}" srcOrd="7" destOrd="0" parTransId="{0180AAFC-EFC0-4FA9-9980-C710E8D64642}" sibTransId="{485284A7-1FA2-455B-984F-32331B37DA92}"/>
    <dgm:cxn modelId="{53F512B8-9D4F-4D3C-B96B-C195B56B982B}" type="presOf" srcId="{A06A1BBB-1AF9-45A3-8982-C89BE70E311D}" destId="{C1B38AB6-04AB-4906-8CF0-FCB28BCE0FFE}" srcOrd="0" destOrd="0" presId="urn:microsoft.com/office/officeart/2005/8/layout/default"/>
    <dgm:cxn modelId="{FCFA55BF-060C-4366-9F72-5928FB62ABB3}" type="presOf" srcId="{D726BF78-44F3-45E7-B3AF-0632BB4798EC}" destId="{6FA3B4DE-1C70-4588-819E-F0EC907FD2AE}" srcOrd="0" destOrd="0" presId="urn:microsoft.com/office/officeart/2005/8/layout/default"/>
    <dgm:cxn modelId="{A3667BEB-10DE-4EE2-A6B9-CBF4A526C6EE}" srcId="{1C2F5C28-5E06-4EF7-8688-FE9E09EC4793}" destId="{C7B98124-B749-4249-8740-4A2A413AB7B8}" srcOrd="8" destOrd="0" parTransId="{26373E3A-5299-4A42-B2C8-799C8A832953}" sibTransId="{B61632DA-BED5-46EC-A317-525728F69AEE}"/>
    <dgm:cxn modelId="{24DF5D5E-0621-410F-96CA-04DEB76472F3}" srcId="{1C2F5C28-5E06-4EF7-8688-FE9E09EC4793}" destId="{0405AF2C-8480-4D0E-9FD6-E67E500A1C5A}" srcOrd="0" destOrd="0" parTransId="{9FAC290A-192A-45DF-B880-3B2722941A4E}" sibTransId="{011EF602-E030-4367-8D93-8E96D1B43398}"/>
    <dgm:cxn modelId="{9077AF22-6C3A-4BD0-8663-716D3813011C}" srcId="{1C2F5C28-5E06-4EF7-8688-FE9E09EC4793}" destId="{0FFB3ABD-F88F-4F86-B667-C43033F8F4A7}" srcOrd="3" destOrd="0" parTransId="{397B2A6F-D8C4-4E63-8E4B-F395E659D4B4}" sibTransId="{06A24586-356D-4E61-989A-561A2464619F}"/>
    <dgm:cxn modelId="{4FAC6EA2-A25C-4CB1-A3CF-086EC1E19180}" type="presOf" srcId="{0FFB3ABD-F88F-4F86-B667-C43033F8F4A7}" destId="{37AEFEBD-0F2B-404F-89A7-1D890CD1D38F}" srcOrd="0" destOrd="0" presId="urn:microsoft.com/office/officeart/2005/8/layout/default"/>
    <dgm:cxn modelId="{7A915EEF-BEA9-470D-82FE-1506A3EFBBEC}" type="presOf" srcId="{ECCA0B6D-0DC4-4438-9F35-7E58B409856C}" destId="{EE086D6D-97FD-4EE0-9491-851C584052B6}" srcOrd="0" destOrd="0" presId="urn:microsoft.com/office/officeart/2005/8/layout/default"/>
    <dgm:cxn modelId="{BAD35A7E-2B70-45E5-9E9B-6FA8569005A1}" type="presParOf" srcId="{695F94FC-2CB3-476B-8BF5-3C2F27CC8645}" destId="{66C95B1B-6CAB-4DCF-A9BE-18D4750F9602}" srcOrd="0" destOrd="0" presId="urn:microsoft.com/office/officeart/2005/8/layout/default"/>
    <dgm:cxn modelId="{A010848F-D16D-4697-A17B-4E889120384B}" type="presParOf" srcId="{695F94FC-2CB3-476B-8BF5-3C2F27CC8645}" destId="{F735F149-BD53-40BE-8C64-5EC8555245EB}" srcOrd="1" destOrd="0" presId="urn:microsoft.com/office/officeart/2005/8/layout/default"/>
    <dgm:cxn modelId="{A3614686-F948-415B-8B3F-AC6C32974703}" type="presParOf" srcId="{695F94FC-2CB3-476B-8BF5-3C2F27CC8645}" destId="{56E7B16C-7D33-4EC8-A1CF-9399D14F6312}" srcOrd="2" destOrd="0" presId="urn:microsoft.com/office/officeart/2005/8/layout/default"/>
    <dgm:cxn modelId="{86C015DF-2A62-4B73-8C47-F44CB79B49F2}" type="presParOf" srcId="{695F94FC-2CB3-476B-8BF5-3C2F27CC8645}" destId="{BCDBF297-DD7B-4C8F-A243-61799C32AE2F}" srcOrd="3" destOrd="0" presId="urn:microsoft.com/office/officeart/2005/8/layout/default"/>
    <dgm:cxn modelId="{6171E4B4-D360-4C3B-948D-B81422851907}" type="presParOf" srcId="{695F94FC-2CB3-476B-8BF5-3C2F27CC8645}" destId="{6FA3B4DE-1C70-4588-819E-F0EC907FD2AE}" srcOrd="4" destOrd="0" presId="urn:microsoft.com/office/officeart/2005/8/layout/default"/>
    <dgm:cxn modelId="{6F95A14B-B619-4AB1-9D88-400F23A5DC77}" type="presParOf" srcId="{695F94FC-2CB3-476B-8BF5-3C2F27CC8645}" destId="{036B2801-6D3A-4E21-8273-0632F030F1E1}" srcOrd="5" destOrd="0" presId="urn:microsoft.com/office/officeart/2005/8/layout/default"/>
    <dgm:cxn modelId="{17CAAF69-0B32-4F98-9DE6-8B2B066238F7}" type="presParOf" srcId="{695F94FC-2CB3-476B-8BF5-3C2F27CC8645}" destId="{37AEFEBD-0F2B-404F-89A7-1D890CD1D38F}" srcOrd="6" destOrd="0" presId="urn:microsoft.com/office/officeart/2005/8/layout/default"/>
    <dgm:cxn modelId="{75ACBDE1-9198-4409-A7C0-5E9A17C488B6}" type="presParOf" srcId="{695F94FC-2CB3-476B-8BF5-3C2F27CC8645}" destId="{865CB961-CD78-4560-9F47-4B36B5268128}" srcOrd="7" destOrd="0" presId="urn:microsoft.com/office/officeart/2005/8/layout/default"/>
    <dgm:cxn modelId="{444DE5E9-AE48-496B-BD91-BFBC5EBBD2BA}" type="presParOf" srcId="{695F94FC-2CB3-476B-8BF5-3C2F27CC8645}" destId="{9306F4DF-C0FD-4636-A966-B7000090A02C}" srcOrd="8" destOrd="0" presId="urn:microsoft.com/office/officeart/2005/8/layout/default"/>
    <dgm:cxn modelId="{B4F01FDB-EE42-4BDE-9451-DAA8AF15A6CF}" type="presParOf" srcId="{695F94FC-2CB3-476B-8BF5-3C2F27CC8645}" destId="{BA51AF43-0922-4812-8AAA-F8695310DDA0}" srcOrd="9" destOrd="0" presId="urn:microsoft.com/office/officeart/2005/8/layout/default"/>
    <dgm:cxn modelId="{215C34C8-EF52-4453-837E-43919FA950C1}" type="presParOf" srcId="{695F94FC-2CB3-476B-8BF5-3C2F27CC8645}" destId="{EE086D6D-97FD-4EE0-9491-851C584052B6}" srcOrd="10" destOrd="0" presId="urn:microsoft.com/office/officeart/2005/8/layout/default"/>
    <dgm:cxn modelId="{030C584F-3A24-4839-A64A-D35CC1C0FA8A}" type="presParOf" srcId="{695F94FC-2CB3-476B-8BF5-3C2F27CC8645}" destId="{67CD7CBE-BF59-464E-B5CA-618507F8ABB9}" srcOrd="11" destOrd="0" presId="urn:microsoft.com/office/officeart/2005/8/layout/default"/>
    <dgm:cxn modelId="{24C879B1-AD46-4F97-B781-8BB26AD13E9A}" type="presParOf" srcId="{695F94FC-2CB3-476B-8BF5-3C2F27CC8645}" destId="{F47832B3-95E5-4C34-B00A-A27CFD1B20F2}" srcOrd="12" destOrd="0" presId="urn:microsoft.com/office/officeart/2005/8/layout/default"/>
    <dgm:cxn modelId="{37150D9F-5B55-4DF7-8995-40CD54DAB42F}" type="presParOf" srcId="{695F94FC-2CB3-476B-8BF5-3C2F27CC8645}" destId="{E406583B-BCA0-4F07-81B4-A319F19BC96C}" srcOrd="13" destOrd="0" presId="urn:microsoft.com/office/officeart/2005/8/layout/default"/>
    <dgm:cxn modelId="{9B7AE0AA-4052-4176-A46B-258AE800AB3B}" type="presParOf" srcId="{695F94FC-2CB3-476B-8BF5-3C2F27CC8645}" destId="{C1B38AB6-04AB-4906-8CF0-FCB28BCE0FFE}" srcOrd="14" destOrd="0" presId="urn:microsoft.com/office/officeart/2005/8/layout/default"/>
    <dgm:cxn modelId="{E5D85F2A-E83D-4FB9-9195-9AF085E8ADA6}" type="presParOf" srcId="{695F94FC-2CB3-476B-8BF5-3C2F27CC8645}" destId="{E4832EC2-8B33-4E0A-8E2F-3A4A42367CFC}" srcOrd="15" destOrd="0" presId="urn:microsoft.com/office/officeart/2005/8/layout/default"/>
    <dgm:cxn modelId="{72A314AE-7397-4A10-BE09-930197A864EE}" type="presParOf" srcId="{695F94FC-2CB3-476B-8BF5-3C2F27CC8645}" destId="{E10CA29C-4A30-4532-944E-D7750A0BACC5}" srcOrd="16" destOrd="0" presId="urn:microsoft.com/office/officeart/2005/8/layout/default"/>
    <dgm:cxn modelId="{7B828EEA-5ABD-4019-B4A6-5FA3000102E4}" type="presParOf" srcId="{695F94FC-2CB3-476B-8BF5-3C2F27CC8645}" destId="{2A457291-FAF7-44B6-81CB-3C24191B05EA}" srcOrd="17" destOrd="0" presId="urn:microsoft.com/office/officeart/2005/8/layout/default"/>
    <dgm:cxn modelId="{80648BD1-0224-407F-8733-5F87B6FA119E}" type="presParOf" srcId="{695F94FC-2CB3-476B-8BF5-3C2F27CC8645}" destId="{C7616B2A-EC39-4F9D-825C-DAD84FE613F8}" srcOrd="18" destOrd="0" presId="urn:microsoft.com/office/officeart/2005/8/layout/defaul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dgm:spPr/>
      <dgm:t>
        <a:bodyPr/>
        <a:lstStyle/>
        <a:p>
          <a:r>
            <a:rPr lang="de-DE" dirty="0"/>
            <a:t>Simple Features</a:t>
          </a:r>
          <a:endParaRPr lang="en-US"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0B66FBD4-212F-4481-A343-100372130F15}">
      <dgm:prSet/>
      <dgm:spPr/>
      <dgm:t>
        <a:bodyPr/>
        <a:lstStyle/>
        <a:p>
          <a:r>
            <a:rPr lang="de-DE" dirty="0" err="1"/>
            <a:t>Geo</a:t>
          </a:r>
          <a:r>
            <a:rPr lang="de-DE" dirty="0"/>
            <a:t> API</a:t>
          </a:r>
          <a:endParaRPr lang="en-US" dirty="0"/>
        </a:p>
      </dgm:t>
    </dgm:pt>
    <dgm:pt modelId="{5491D6A6-B5F3-4A78-AF7C-EFE34D219266}" type="parTrans" cxnId="{51DB0F4F-3B85-4739-9BF4-9C3E56EA72B8}">
      <dgm:prSet/>
      <dgm:spPr/>
      <dgm:t>
        <a:bodyPr/>
        <a:lstStyle/>
        <a:p>
          <a:endParaRPr lang="en-US"/>
        </a:p>
      </dgm:t>
    </dgm:pt>
    <dgm:pt modelId="{CEF45844-0955-4E6E-AA39-49F3BD8BF410}" type="sibTrans" cxnId="{51DB0F4F-3B85-4739-9BF4-9C3E56EA72B8}">
      <dgm:prSet/>
      <dgm:spPr/>
      <dgm:t>
        <a:bodyPr/>
        <a:lstStyle/>
        <a:p>
          <a:endParaRPr lang="en-US"/>
        </a:p>
      </dgm:t>
    </dgm:pt>
    <dgm:pt modelId="{7A411A90-C2BA-40D3-AF11-96D1A62C8676}">
      <dgm:prSet/>
      <dgm:spPr/>
      <dgm:t>
        <a:bodyPr/>
        <a:lstStyle/>
        <a:p>
          <a:r>
            <a:rPr lang="de-DE" dirty="0"/>
            <a:t>SPS</a:t>
          </a:r>
          <a:endParaRPr lang="en-US" dirty="0"/>
        </a:p>
      </dgm:t>
    </dgm:pt>
    <dgm:pt modelId="{432901AA-1A75-4B01-8DA7-619DE2F4D404}" type="parTrans" cxnId="{E38C72EF-B9C2-487D-AE76-2B826D100F3B}">
      <dgm:prSet/>
      <dgm:spPr/>
      <dgm:t>
        <a:bodyPr/>
        <a:lstStyle/>
        <a:p>
          <a:endParaRPr lang="en-US"/>
        </a:p>
      </dgm:t>
    </dgm:pt>
    <dgm:pt modelId="{7A3E4432-E9F2-4E99-9A54-532EC560CD42}" type="sibTrans" cxnId="{E38C72EF-B9C2-487D-AE76-2B826D100F3B}">
      <dgm:prSet/>
      <dgm:spPr/>
      <dgm:t>
        <a:bodyPr/>
        <a:lstStyle/>
        <a:p>
          <a:endParaRPr lang="en-US"/>
        </a:p>
      </dgm:t>
    </dgm:pt>
    <dgm:pt modelId="{F467FEDC-36AB-476F-967A-A437FC90F576}">
      <dgm:prSet/>
      <dgm:spPr/>
      <dgm:t>
        <a:bodyPr/>
        <a:lstStyle/>
        <a:p>
          <a:r>
            <a:rPr lang="de-DE" dirty="0"/>
            <a:t>SPS</a:t>
          </a:r>
          <a:endParaRPr lang="en-US" dirty="0"/>
        </a:p>
      </dgm:t>
    </dgm:pt>
    <dgm:pt modelId="{67B09313-C9FF-42A8-97AB-5E21D1BBB3E5}" type="parTrans" cxnId="{B2166B90-DF21-4CC8-A9E0-C6E70665B0F7}">
      <dgm:prSet/>
      <dgm:spPr/>
      <dgm:t>
        <a:bodyPr/>
        <a:lstStyle/>
        <a:p>
          <a:endParaRPr lang="en-US"/>
        </a:p>
      </dgm:t>
    </dgm:pt>
    <dgm:pt modelId="{5B71F924-1DF6-400F-852B-D0DE7CCAE622}" type="sibTrans" cxnId="{B2166B90-DF21-4CC8-A9E0-C6E70665B0F7}">
      <dgm:prSet/>
      <dgm:spPr/>
      <dgm:t>
        <a:bodyPr/>
        <a:lstStyle/>
        <a:p>
          <a:endParaRPr lang="en-US"/>
        </a:p>
      </dgm:t>
    </dgm:pt>
    <dgm:pt modelId="{ECCA0B6D-0DC4-4438-9F35-7E58B409856C}">
      <dgm:prSet/>
      <dgm:spPr/>
      <dgm:t>
        <a:bodyPr/>
        <a:lstStyle/>
        <a:p>
          <a:r>
            <a:rPr lang="de-DE" dirty="0"/>
            <a:t>SWE Service Model</a:t>
          </a:r>
          <a:endParaRPr lang="en-US" dirty="0"/>
        </a:p>
      </dgm:t>
    </dgm:pt>
    <dgm:pt modelId="{284EE7D9-96D7-4872-8229-D84C02B95C08}" type="parTrans" cxnId="{D90A6642-E656-4586-8063-50F65A9B68A0}">
      <dgm:prSet/>
      <dgm:spPr/>
      <dgm:t>
        <a:bodyPr/>
        <a:lstStyle/>
        <a:p>
          <a:endParaRPr lang="en-US"/>
        </a:p>
      </dgm:t>
    </dgm:pt>
    <dgm:pt modelId="{D79A99F5-DF19-4F35-89F5-2B29113C57A3}" type="sibTrans" cxnId="{D90A6642-E656-4586-8063-50F65A9B68A0}">
      <dgm:prSet/>
      <dgm:spPr/>
      <dgm:t>
        <a:bodyPr/>
        <a:lstStyle/>
        <a:p>
          <a:endParaRPr lang="en-US"/>
        </a:p>
      </dgm:t>
    </dgm:pt>
    <dgm:pt modelId="{0FFB3ABD-F88F-4F86-B667-C43033F8F4A7}">
      <dgm:prSet/>
      <dgm:spPr/>
      <dgm:t>
        <a:bodyPr/>
        <a:lstStyle/>
        <a:p>
          <a:r>
            <a:rPr lang="de-DE" dirty="0"/>
            <a:t>SWE Common Data Model</a:t>
          </a:r>
          <a:endParaRPr lang="en-US" dirty="0"/>
        </a:p>
      </dgm:t>
    </dgm:pt>
    <dgm:pt modelId="{397B2A6F-D8C4-4E63-8E4B-F395E659D4B4}" type="parTrans" cxnId="{9077AF22-6C3A-4BD0-8663-716D3813011C}">
      <dgm:prSet/>
      <dgm:spPr/>
      <dgm:t>
        <a:bodyPr/>
        <a:lstStyle/>
        <a:p>
          <a:endParaRPr lang="en-US"/>
        </a:p>
      </dgm:t>
    </dgm:pt>
    <dgm:pt modelId="{06A24586-356D-4E61-989A-561A2464619F}" type="sibTrans" cxnId="{9077AF22-6C3A-4BD0-8663-716D3813011C}">
      <dgm:prSet/>
      <dgm:spPr/>
      <dgm:t>
        <a:bodyPr/>
        <a:lstStyle/>
        <a:p>
          <a:endParaRPr lang="en-US"/>
        </a:p>
      </dgm:t>
    </dgm:pt>
    <dgm:pt modelId="{D726BF78-44F3-45E7-B3AF-0632BB4798EC}">
      <dgm:prSet/>
      <dgm:spPr/>
      <dgm:t>
        <a:bodyPr/>
        <a:lstStyle/>
        <a:p>
          <a:r>
            <a:rPr lang="de-DE" dirty="0"/>
            <a:t>Observation &amp; Measurement</a:t>
          </a:r>
          <a:endParaRPr lang="en-US" dirty="0"/>
        </a:p>
      </dgm:t>
    </dgm:pt>
    <dgm:pt modelId="{49B2587D-E58D-48C8-A237-E78177B056EC}" type="parTrans" cxnId="{02DF4DEF-6074-4C7C-9A9F-D2042A7AABD4}">
      <dgm:prSet/>
      <dgm:spPr/>
      <dgm:t>
        <a:bodyPr/>
        <a:lstStyle/>
        <a:p>
          <a:endParaRPr lang="en-US"/>
        </a:p>
      </dgm:t>
    </dgm:pt>
    <dgm:pt modelId="{A0A1B600-30A9-4483-977B-5FDA1D0A87E7}" type="sibTrans" cxnId="{02DF4DEF-6074-4C7C-9A9F-D2042A7AABD4}">
      <dgm:prSet/>
      <dgm:spPr/>
      <dgm:t>
        <a:bodyPr/>
        <a:lstStyle/>
        <a:p>
          <a:endParaRPr lang="en-US"/>
        </a:p>
      </dgm:t>
    </dgm:pt>
    <dgm:pt modelId="{0405AF2C-8480-4D0E-9FD6-E67E500A1C5A}">
      <dgm:prSet/>
      <dgm:spPr/>
      <dgm:t>
        <a:bodyPr/>
        <a:lstStyle/>
        <a:p>
          <a:r>
            <a:rPr lang="de-DE" dirty="0" err="1"/>
            <a:t>NetCDF</a:t>
          </a:r>
          <a:endParaRPr lang="en-US" dirty="0"/>
        </a:p>
      </dgm:t>
    </dgm:pt>
    <dgm:pt modelId="{9FAC290A-192A-45DF-B880-3B2722941A4E}" type="parTrans" cxnId="{24DF5D5E-0621-410F-96CA-04DEB76472F3}">
      <dgm:prSet/>
      <dgm:spPr/>
      <dgm:t>
        <a:bodyPr/>
        <a:lstStyle/>
        <a:p>
          <a:endParaRPr lang="en-US"/>
        </a:p>
      </dgm:t>
    </dgm:pt>
    <dgm:pt modelId="{011EF602-E030-4367-8D93-8E96D1B43398}" type="sibTrans" cxnId="{24DF5D5E-0621-410F-96CA-04DEB76472F3}">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FCD786A0-BFF3-4F67-844D-3537548E17B7}" type="pres">
      <dgm:prSet presAssocID="{0B66FBD4-212F-4481-A343-100372130F15}" presName="node" presStyleLbl="node1" presStyleIdx="0" presStyleCnt="8">
        <dgm:presLayoutVars>
          <dgm:bulletEnabled val="1"/>
        </dgm:presLayoutVars>
      </dgm:prSet>
      <dgm:spPr/>
      <dgm:t>
        <a:bodyPr/>
        <a:lstStyle/>
        <a:p>
          <a:endParaRPr lang="de-DE"/>
        </a:p>
      </dgm:t>
    </dgm:pt>
    <dgm:pt modelId="{3B457CFA-DF67-48B7-83CB-5F8842A61DC9}" type="pres">
      <dgm:prSet presAssocID="{CEF45844-0955-4E6E-AA39-49F3BD8BF410}" presName="sibTrans" presStyleCnt="0"/>
      <dgm:spPr/>
    </dgm:pt>
    <dgm:pt modelId="{66C95B1B-6CAB-4DCF-A9BE-18D4750F9602}" type="pres">
      <dgm:prSet presAssocID="{0405AF2C-8480-4D0E-9FD6-E67E500A1C5A}" presName="node" presStyleLbl="node1" presStyleIdx="1" presStyleCnt="8">
        <dgm:presLayoutVars>
          <dgm:bulletEnabled val="1"/>
        </dgm:presLayoutVars>
      </dgm:prSet>
      <dgm:spPr/>
      <dgm:t>
        <a:bodyPr/>
        <a:lstStyle/>
        <a:p>
          <a:endParaRPr lang="de-DE"/>
        </a:p>
      </dgm:t>
    </dgm:pt>
    <dgm:pt modelId="{F735F149-BD53-40BE-8C64-5EC8555245EB}" type="pres">
      <dgm:prSet presAssocID="{011EF602-E030-4367-8D93-8E96D1B43398}" presName="sibTrans" presStyleCnt="0"/>
      <dgm:spPr/>
    </dgm:pt>
    <dgm:pt modelId="{6FA3B4DE-1C70-4588-819E-F0EC907FD2AE}" type="pres">
      <dgm:prSet presAssocID="{D726BF78-44F3-45E7-B3AF-0632BB4798EC}" presName="node" presStyleLbl="node1" presStyleIdx="2" presStyleCnt="8">
        <dgm:presLayoutVars>
          <dgm:bulletEnabled val="1"/>
        </dgm:presLayoutVars>
      </dgm:prSet>
      <dgm:spPr/>
      <dgm:t>
        <a:bodyPr/>
        <a:lstStyle/>
        <a:p>
          <a:endParaRPr lang="de-DE"/>
        </a:p>
      </dgm:t>
    </dgm:pt>
    <dgm:pt modelId="{036B2801-6D3A-4E21-8273-0632F030F1E1}" type="pres">
      <dgm:prSet presAssocID="{A0A1B600-30A9-4483-977B-5FDA1D0A87E7}" presName="sibTrans" presStyleCnt="0"/>
      <dgm:spPr/>
    </dgm:pt>
    <dgm:pt modelId="{37AEFEBD-0F2B-404F-89A7-1D890CD1D38F}" type="pres">
      <dgm:prSet presAssocID="{0FFB3ABD-F88F-4F86-B667-C43033F8F4A7}" presName="node" presStyleLbl="node1" presStyleIdx="3" presStyleCnt="8">
        <dgm:presLayoutVars>
          <dgm:bulletEnabled val="1"/>
        </dgm:presLayoutVars>
      </dgm:prSet>
      <dgm:spPr/>
      <dgm:t>
        <a:bodyPr/>
        <a:lstStyle/>
        <a:p>
          <a:endParaRPr lang="de-DE"/>
        </a:p>
      </dgm:t>
    </dgm:pt>
    <dgm:pt modelId="{865CB961-CD78-4560-9F47-4B36B5268128}" type="pres">
      <dgm:prSet presAssocID="{06A24586-356D-4E61-989A-561A2464619F}" presName="sibTrans" presStyleCnt="0"/>
      <dgm:spPr/>
    </dgm:pt>
    <dgm:pt modelId="{EE086D6D-97FD-4EE0-9491-851C584052B6}" type="pres">
      <dgm:prSet presAssocID="{ECCA0B6D-0DC4-4438-9F35-7E58B409856C}" presName="node" presStyleLbl="node1" presStyleIdx="4" presStyleCnt="8" custScaleY="82899">
        <dgm:presLayoutVars>
          <dgm:bulletEnabled val="1"/>
        </dgm:presLayoutVars>
      </dgm:prSet>
      <dgm:spPr/>
      <dgm:t>
        <a:bodyPr/>
        <a:lstStyle/>
        <a:p>
          <a:endParaRPr lang="de-DE"/>
        </a:p>
      </dgm:t>
    </dgm:pt>
    <dgm:pt modelId="{67CD7CBE-BF59-464E-B5CA-618507F8ABB9}" type="pres">
      <dgm:prSet presAssocID="{D79A99F5-DF19-4F35-89F5-2B29113C57A3}" presName="sibTrans" presStyleCnt="0"/>
      <dgm:spPr/>
    </dgm:pt>
    <dgm:pt modelId="{B2FB1C06-EED2-4B93-AE36-65B529B1AC07}" type="pres">
      <dgm:prSet presAssocID="{F467FEDC-36AB-476F-967A-A437FC90F576}" presName="node" presStyleLbl="node1" presStyleIdx="5" presStyleCnt="8">
        <dgm:presLayoutVars>
          <dgm:bulletEnabled val="1"/>
        </dgm:presLayoutVars>
      </dgm:prSet>
      <dgm:spPr/>
      <dgm:t>
        <a:bodyPr/>
        <a:lstStyle/>
        <a:p>
          <a:endParaRPr lang="de-DE"/>
        </a:p>
      </dgm:t>
    </dgm:pt>
    <dgm:pt modelId="{0AB41CFA-F179-4085-B8EC-FB3908F439DB}" type="pres">
      <dgm:prSet presAssocID="{5B71F924-1DF6-400F-852B-D0DE7CCAE622}" presName="sibTrans" presStyleCnt="0"/>
      <dgm:spPr/>
    </dgm:pt>
    <dgm:pt modelId="{F47832B3-95E5-4C34-B00A-A27CFD1B20F2}" type="pres">
      <dgm:prSet presAssocID="{7A411A90-C2BA-40D3-AF11-96D1A62C8676}" presName="node" presStyleLbl="node1" presStyleIdx="6" presStyleCnt="8" custScaleY="104788">
        <dgm:presLayoutVars>
          <dgm:bulletEnabled val="1"/>
        </dgm:presLayoutVars>
      </dgm:prSet>
      <dgm:spPr/>
      <dgm:t>
        <a:bodyPr/>
        <a:lstStyle/>
        <a:p>
          <a:endParaRPr lang="de-DE"/>
        </a:p>
      </dgm:t>
    </dgm:pt>
    <dgm:pt modelId="{E406583B-BCA0-4F07-81B4-A319F19BC96C}" type="pres">
      <dgm:prSet presAssocID="{7A3E4432-E9F2-4E99-9A54-532EC560CD42}" presName="sibTrans" presStyleCnt="0"/>
      <dgm:spPr/>
    </dgm:pt>
    <dgm:pt modelId="{C7616B2A-EC39-4F9D-825C-DAD84FE613F8}" type="pres">
      <dgm:prSet presAssocID="{C921D7F3-72DA-4ABB-85E4-8177F2D223F6}" presName="node" presStyleLbl="node1" presStyleIdx="7" presStyleCnt="8">
        <dgm:presLayoutVars>
          <dgm:bulletEnabled val="1"/>
        </dgm:presLayoutVars>
      </dgm:prSet>
      <dgm:spPr/>
      <dgm:t>
        <a:bodyPr/>
        <a:lstStyle/>
        <a:p>
          <a:endParaRPr lang="de-DE"/>
        </a:p>
      </dgm:t>
    </dgm:pt>
  </dgm:ptLst>
  <dgm:cxnLst>
    <dgm:cxn modelId="{E38C72EF-B9C2-487D-AE76-2B826D100F3B}" srcId="{1C2F5C28-5E06-4EF7-8688-FE9E09EC4793}" destId="{7A411A90-C2BA-40D3-AF11-96D1A62C8676}" srcOrd="6" destOrd="0" parTransId="{432901AA-1A75-4B01-8DA7-619DE2F4D404}" sibTransId="{7A3E4432-E9F2-4E99-9A54-532EC560CD42}"/>
    <dgm:cxn modelId="{F6F598DD-DF9A-4FF0-A1C6-5E8198A343BE}" type="presOf" srcId="{F467FEDC-36AB-476F-967A-A437FC90F576}" destId="{B2FB1C06-EED2-4B93-AE36-65B529B1AC07}" srcOrd="0" destOrd="0" presId="urn:microsoft.com/office/officeart/2005/8/layout/default"/>
    <dgm:cxn modelId="{89031565-ACED-4BAF-B215-A52E7F6771E3}" type="presOf" srcId="{1C2F5C28-5E06-4EF7-8688-FE9E09EC4793}" destId="{695F94FC-2CB3-476B-8BF5-3C2F27CC8645}" srcOrd="0" destOrd="0" presId="urn:microsoft.com/office/officeart/2005/8/layout/default"/>
    <dgm:cxn modelId="{B2166B90-DF21-4CC8-A9E0-C6E70665B0F7}" srcId="{1C2F5C28-5E06-4EF7-8688-FE9E09EC4793}" destId="{F467FEDC-36AB-476F-967A-A437FC90F576}" srcOrd="5" destOrd="0" parTransId="{67B09313-C9FF-42A8-97AB-5E21D1BBB3E5}" sibTransId="{5B71F924-1DF6-400F-852B-D0DE7CCAE622}"/>
    <dgm:cxn modelId="{02DF4DEF-6074-4C7C-9A9F-D2042A7AABD4}" srcId="{1C2F5C28-5E06-4EF7-8688-FE9E09EC4793}" destId="{D726BF78-44F3-45E7-B3AF-0632BB4798EC}" srcOrd="2" destOrd="0" parTransId="{49B2587D-E58D-48C8-A237-E78177B056EC}" sibTransId="{A0A1B600-30A9-4483-977B-5FDA1D0A87E7}"/>
    <dgm:cxn modelId="{D90A6642-E656-4586-8063-50F65A9B68A0}" srcId="{1C2F5C28-5E06-4EF7-8688-FE9E09EC4793}" destId="{ECCA0B6D-0DC4-4438-9F35-7E58B409856C}" srcOrd="4" destOrd="0" parTransId="{284EE7D9-96D7-4872-8229-D84C02B95C08}" sibTransId="{D79A99F5-DF19-4F35-89F5-2B29113C57A3}"/>
    <dgm:cxn modelId="{0CA5B74E-9FDD-4215-8B1B-106FCDA626FA}" type="presOf" srcId="{0B66FBD4-212F-4481-A343-100372130F15}" destId="{FCD786A0-BFF3-4F67-844D-3537548E17B7}" srcOrd="0" destOrd="0" presId="urn:microsoft.com/office/officeart/2005/8/layout/default"/>
    <dgm:cxn modelId="{A97A18F2-3E19-4D72-A938-A8A41D88309F}" srcId="{1C2F5C28-5E06-4EF7-8688-FE9E09EC4793}" destId="{C921D7F3-72DA-4ABB-85E4-8177F2D223F6}" srcOrd="7" destOrd="0" parTransId="{8995521A-8CB8-4884-A15C-B49BFFEA8B25}" sibTransId="{45278D92-AA6C-47F5-B041-9DA4ABBE56E2}"/>
    <dgm:cxn modelId="{51DB0F4F-3B85-4739-9BF4-9C3E56EA72B8}" srcId="{1C2F5C28-5E06-4EF7-8688-FE9E09EC4793}" destId="{0B66FBD4-212F-4481-A343-100372130F15}" srcOrd="0" destOrd="0" parTransId="{5491D6A6-B5F3-4A78-AF7C-EFE34D219266}" sibTransId="{CEF45844-0955-4E6E-AA39-49F3BD8BF410}"/>
    <dgm:cxn modelId="{03DE698D-0ADF-429E-8265-CEB84F1DE0D0}" type="presOf" srcId="{C921D7F3-72DA-4ABB-85E4-8177F2D223F6}" destId="{C7616B2A-EC39-4F9D-825C-DAD84FE613F8}" srcOrd="0" destOrd="0" presId="urn:microsoft.com/office/officeart/2005/8/layout/default"/>
    <dgm:cxn modelId="{ADFC6BE0-83D5-465D-8CD7-00CEFDEEC53E}" type="presOf" srcId="{ECCA0B6D-0DC4-4438-9F35-7E58B409856C}" destId="{EE086D6D-97FD-4EE0-9491-851C584052B6}" srcOrd="0" destOrd="0" presId="urn:microsoft.com/office/officeart/2005/8/layout/default"/>
    <dgm:cxn modelId="{1C7AF122-DFAA-4505-BB4D-8EB01BCE5A77}" type="presOf" srcId="{7A411A90-C2BA-40D3-AF11-96D1A62C8676}" destId="{F47832B3-95E5-4C34-B00A-A27CFD1B20F2}" srcOrd="0" destOrd="0" presId="urn:microsoft.com/office/officeart/2005/8/layout/default"/>
    <dgm:cxn modelId="{E2654FAF-160F-4FCA-8B31-4AB33FEEBB0A}" type="presOf" srcId="{0405AF2C-8480-4D0E-9FD6-E67E500A1C5A}" destId="{66C95B1B-6CAB-4DCF-A9BE-18D4750F9602}" srcOrd="0" destOrd="0" presId="urn:microsoft.com/office/officeart/2005/8/layout/default"/>
    <dgm:cxn modelId="{24DF5D5E-0621-410F-96CA-04DEB76472F3}" srcId="{1C2F5C28-5E06-4EF7-8688-FE9E09EC4793}" destId="{0405AF2C-8480-4D0E-9FD6-E67E500A1C5A}" srcOrd="1" destOrd="0" parTransId="{9FAC290A-192A-45DF-B880-3B2722941A4E}" sibTransId="{011EF602-E030-4367-8D93-8E96D1B43398}"/>
    <dgm:cxn modelId="{8F110507-50A1-4D09-9F92-73FC0A93261D}" type="presOf" srcId="{D726BF78-44F3-45E7-B3AF-0632BB4798EC}" destId="{6FA3B4DE-1C70-4588-819E-F0EC907FD2AE}" srcOrd="0" destOrd="0" presId="urn:microsoft.com/office/officeart/2005/8/layout/default"/>
    <dgm:cxn modelId="{9077AF22-6C3A-4BD0-8663-716D3813011C}" srcId="{1C2F5C28-5E06-4EF7-8688-FE9E09EC4793}" destId="{0FFB3ABD-F88F-4F86-B667-C43033F8F4A7}" srcOrd="3" destOrd="0" parTransId="{397B2A6F-D8C4-4E63-8E4B-F395E659D4B4}" sibTransId="{06A24586-356D-4E61-989A-561A2464619F}"/>
    <dgm:cxn modelId="{2C3E9A97-8DC6-4F8A-B8ED-C86E25310A24}" type="presOf" srcId="{0FFB3ABD-F88F-4F86-B667-C43033F8F4A7}" destId="{37AEFEBD-0F2B-404F-89A7-1D890CD1D38F}" srcOrd="0" destOrd="0" presId="urn:microsoft.com/office/officeart/2005/8/layout/default"/>
    <dgm:cxn modelId="{5826D0A7-EBB9-4A5D-A0F9-78C1393E664A}" type="presParOf" srcId="{695F94FC-2CB3-476B-8BF5-3C2F27CC8645}" destId="{FCD786A0-BFF3-4F67-844D-3537548E17B7}" srcOrd="0" destOrd="0" presId="urn:microsoft.com/office/officeart/2005/8/layout/default"/>
    <dgm:cxn modelId="{3EDE6E3B-3DBE-4F86-AD6F-3F5A1B5777CE}" type="presParOf" srcId="{695F94FC-2CB3-476B-8BF5-3C2F27CC8645}" destId="{3B457CFA-DF67-48B7-83CB-5F8842A61DC9}" srcOrd="1" destOrd="0" presId="urn:microsoft.com/office/officeart/2005/8/layout/default"/>
    <dgm:cxn modelId="{AD960BB4-0289-43AC-83E2-F138E3D3C883}" type="presParOf" srcId="{695F94FC-2CB3-476B-8BF5-3C2F27CC8645}" destId="{66C95B1B-6CAB-4DCF-A9BE-18D4750F9602}" srcOrd="2" destOrd="0" presId="urn:microsoft.com/office/officeart/2005/8/layout/default"/>
    <dgm:cxn modelId="{128F7959-EC15-4BD1-B04C-0D006A07D820}" type="presParOf" srcId="{695F94FC-2CB3-476B-8BF5-3C2F27CC8645}" destId="{F735F149-BD53-40BE-8C64-5EC8555245EB}" srcOrd="3" destOrd="0" presId="urn:microsoft.com/office/officeart/2005/8/layout/default"/>
    <dgm:cxn modelId="{6EEAB854-171B-49B8-BF1E-EB52F099AD51}" type="presParOf" srcId="{695F94FC-2CB3-476B-8BF5-3C2F27CC8645}" destId="{6FA3B4DE-1C70-4588-819E-F0EC907FD2AE}" srcOrd="4" destOrd="0" presId="urn:microsoft.com/office/officeart/2005/8/layout/default"/>
    <dgm:cxn modelId="{DB1A5C45-343E-4F98-A777-F7347CED1D48}" type="presParOf" srcId="{695F94FC-2CB3-476B-8BF5-3C2F27CC8645}" destId="{036B2801-6D3A-4E21-8273-0632F030F1E1}" srcOrd="5" destOrd="0" presId="urn:microsoft.com/office/officeart/2005/8/layout/default"/>
    <dgm:cxn modelId="{8283BA0A-F69C-40A5-BA18-72C78A419441}" type="presParOf" srcId="{695F94FC-2CB3-476B-8BF5-3C2F27CC8645}" destId="{37AEFEBD-0F2B-404F-89A7-1D890CD1D38F}" srcOrd="6" destOrd="0" presId="urn:microsoft.com/office/officeart/2005/8/layout/default"/>
    <dgm:cxn modelId="{4F8E48CC-487A-4F8E-B9BF-CAF2EFF6F167}" type="presParOf" srcId="{695F94FC-2CB3-476B-8BF5-3C2F27CC8645}" destId="{865CB961-CD78-4560-9F47-4B36B5268128}" srcOrd="7" destOrd="0" presId="urn:microsoft.com/office/officeart/2005/8/layout/default"/>
    <dgm:cxn modelId="{1E3A366C-B057-4905-92E3-51BFBAE309DC}" type="presParOf" srcId="{695F94FC-2CB3-476B-8BF5-3C2F27CC8645}" destId="{EE086D6D-97FD-4EE0-9491-851C584052B6}" srcOrd="8" destOrd="0" presId="urn:microsoft.com/office/officeart/2005/8/layout/default"/>
    <dgm:cxn modelId="{F723AC3D-3D64-4F3B-974D-D3B064AED707}" type="presParOf" srcId="{695F94FC-2CB3-476B-8BF5-3C2F27CC8645}" destId="{67CD7CBE-BF59-464E-B5CA-618507F8ABB9}" srcOrd="9" destOrd="0" presId="urn:microsoft.com/office/officeart/2005/8/layout/default"/>
    <dgm:cxn modelId="{FCAB3C1C-446D-4524-A43D-82369F7398FF}" type="presParOf" srcId="{695F94FC-2CB3-476B-8BF5-3C2F27CC8645}" destId="{B2FB1C06-EED2-4B93-AE36-65B529B1AC07}" srcOrd="10" destOrd="0" presId="urn:microsoft.com/office/officeart/2005/8/layout/default"/>
    <dgm:cxn modelId="{4CED8EFE-8191-4FA0-8448-6C878D5F2FB4}" type="presParOf" srcId="{695F94FC-2CB3-476B-8BF5-3C2F27CC8645}" destId="{0AB41CFA-F179-4085-B8EC-FB3908F439DB}" srcOrd="11" destOrd="0" presId="urn:microsoft.com/office/officeart/2005/8/layout/default"/>
    <dgm:cxn modelId="{3E7946D3-403A-49B8-9A95-B27D7EFF1A1B}" type="presParOf" srcId="{695F94FC-2CB3-476B-8BF5-3C2F27CC8645}" destId="{F47832B3-95E5-4C34-B00A-A27CFD1B20F2}" srcOrd="12" destOrd="0" presId="urn:microsoft.com/office/officeart/2005/8/layout/default"/>
    <dgm:cxn modelId="{2A5D81BF-D5CD-4B03-A8BD-7B84589B4610}" type="presParOf" srcId="{695F94FC-2CB3-476B-8BF5-3C2F27CC8645}" destId="{E406583B-BCA0-4F07-81B4-A319F19BC96C}" srcOrd="13" destOrd="0" presId="urn:microsoft.com/office/officeart/2005/8/layout/default"/>
    <dgm:cxn modelId="{3EB13E0D-1D03-4194-A117-B78A18BDBD11}" type="presParOf" srcId="{695F94FC-2CB3-476B-8BF5-3C2F27CC8645}" destId="{C7616B2A-EC39-4F9D-825C-DAD84FE613F8}" srcOrd="14" destOrd="0" presId="urn:microsoft.com/office/officeart/2005/8/layout/defaul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custT="1"/>
      <dgm:spPr/>
      <dgm:t>
        <a:bodyPr/>
        <a:lstStyle/>
        <a:p>
          <a:r>
            <a:rPr lang="de-DE" sz="700" dirty="0"/>
            <a:t>WSC</a:t>
          </a:r>
          <a:endParaRPr lang="en-US" sz="700"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7A411A90-C2BA-40D3-AF11-96D1A62C8676}">
      <dgm:prSet custT="1"/>
      <dgm:spPr/>
      <dgm:t>
        <a:bodyPr/>
        <a:lstStyle/>
        <a:p>
          <a:r>
            <a:rPr lang="de-DE" sz="700" dirty="0"/>
            <a:t>WMT Service</a:t>
          </a:r>
          <a:endParaRPr lang="en-US" sz="700" dirty="0"/>
        </a:p>
      </dgm:t>
    </dgm:pt>
    <dgm:pt modelId="{432901AA-1A75-4B01-8DA7-619DE2F4D404}" type="parTrans" cxnId="{E38C72EF-B9C2-487D-AE76-2B826D100F3B}">
      <dgm:prSet/>
      <dgm:spPr/>
      <dgm:t>
        <a:bodyPr/>
        <a:lstStyle/>
        <a:p>
          <a:endParaRPr lang="en-US"/>
        </a:p>
      </dgm:t>
    </dgm:pt>
    <dgm:pt modelId="{7A3E4432-E9F2-4E99-9A54-532EC560CD42}" type="sibTrans" cxnId="{E38C72EF-B9C2-487D-AE76-2B826D100F3B}">
      <dgm:prSet/>
      <dgm:spPr/>
      <dgm:t>
        <a:bodyPr/>
        <a:lstStyle/>
        <a:p>
          <a:endParaRPr lang="en-US"/>
        </a:p>
      </dgm:t>
    </dgm:pt>
    <dgm:pt modelId="{F467FEDC-36AB-476F-967A-A437FC90F576}">
      <dgm:prSet custT="1"/>
      <dgm:spPr/>
      <dgm:t>
        <a:bodyPr/>
        <a:lstStyle/>
        <a:p>
          <a:r>
            <a:rPr lang="de-DE" sz="700" dirty="0"/>
            <a:t>Table </a:t>
          </a:r>
          <a:r>
            <a:rPr lang="de-DE" sz="700" dirty="0" err="1"/>
            <a:t>Joining</a:t>
          </a:r>
          <a:r>
            <a:rPr lang="de-DE" sz="700" dirty="0"/>
            <a:t> Service</a:t>
          </a:r>
          <a:endParaRPr lang="en-US" sz="700" dirty="0"/>
        </a:p>
      </dgm:t>
    </dgm:pt>
    <dgm:pt modelId="{67B09313-C9FF-42A8-97AB-5E21D1BBB3E5}" type="parTrans" cxnId="{B2166B90-DF21-4CC8-A9E0-C6E70665B0F7}">
      <dgm:prSet/>
      <dgm:spPr/>
      <dgm:t>
        <a:bodyPr/>
        <a:lstStyle/>
        <a:p>
          <a:endParaRPr lang="en-US"/>
        </a:p>
      </dgm:t>
    </dgm:pt>
    <dgm:pt modelId="{5B71F924-1DF6-400F-852B-D0DE7CCAE622}" type="sibTrans" cxnId="{B2166B90-DF21-4CC8-A9E0-C6E70665B0F7}">
      <dgm:prSet/>
      <dgm:spPr/>
      <dgm:t>
        <a:bodyPr/>
        <a:lstStyle/>
        <a:p>
          <a:endParaRPr lang="en-US"/>
        </a:p>
      </dgm:t>
    </dgm:pt>
    <dgm:pt modelId="{ECCA0B6D-0DC4-4438-9F35-7E58B409856C}">
      <dgm:prSet custT="1"/>
      <dgm:spPr/>
      <dgm:t>
        <a:bodyPr/>
        <a:lstStyle/>
        <a:p>
          <a:r>
            <a:rPr lang="de-DE" sz="700" dirty="0"/>
            <a:t>Simple Feature SQL</a:t>
          </a:r>
          <a:endParaRPr lang="en-US" sz="700" dirty="0"/>
        </a:p>
      </dgm:t>
    </dgm:pt>
    <dgm:pt modelId="{284EE7D9-96D7-4872-8229-D84C02B95C08}" type="parTrans" cxnId="{D90A6642-E656-4586-8063-50F65A9B68A0}">
      <dgm:prSet/>
      <dgm:spPr/>
      <dgm:t>
        <a:bodyPr/>
        <a:lstStyle/>
        <a:p>
          <a:endParaRPr lang="en-US"/>
        </a:p>
      </dgm:t>
    </dgm:pt>
    <dgm:pt modelId="{D79A99F5-DF19-4F35-89F5-2B29113C57A3}" type="sibTrans" cxnId="{D90A6642-E656-4586-8063-50F65A9B68A0}">
      <dgm:prSet/>
      <dgm:spPr/>
      <dgm:t>
        <a:bodyPr/>
        <a:lstStyle/>
        <a:p>
          <a:endParaRPr lang="en-US"/>
        </a:p>
      </dgm:t>
    </dgm:pt>
    <dgm:pt modelId="{0FFB3ABD-F88F-4F86-B667-C43033F8F4A7}">
      <dgm:prSet custT="1"/>
      <dgm:spPr/>
      <dgm:t>
        <a:bodyPr/>
        <a:lstStyle/>
        <a:p>
          <a:r>
            <a:rPr lang="de-DE" sz="700" dirty="0"/>
            <a:t>Filter Encoding</a:t>
          </a:r>
          <a:endParaRPr lang="en-US" sz="700" dirty="0"/>
        </a:p>
      </dgm:t>
    </dgm:pt>
    <dgm:pt modelId="{397B2A6F-D8C4-4E63-8E4B-F395E659D4B4}" type="parTrans" cxnId="{9077AF22-6C3A-4BD0-8663-716D3813011C}">
      <dgm:prSet/>
      <dgm:spPr/>
      <dgm:t>
        <a:bodyPr/>
        <a:lstStyle/>
        <a:p>
          <a:endParaRPr lang="en-US"/>
        </a:p>
      </dgm:t>
    </dgm:pt>
    <dgm:pt modelId="{06A24586-356D-4E61-989A-561A2464619F}" type="sibTrans" cxnId="{9077AF22-6C3A-4BD0-8663-716D3813011C}">
      <dgm:prSet/>
      <dgm:spPr/>
      <dgm:t>
        <a:bodyPr/>
        <a:lstStyle/>
        <a:p>
          <a:endParaRPr lang="en-US"/>
        </a:p>
      </dgm:t>
    </dgm:pt>
    <dgm:pt modelId="{D726BF78-44F3-45E7-B3AF-0632BB4798EC}">
      <dgm:prSet custT="1"/>
      <dgm:spPr/>
      <dgm:t>
        <a:bodyPr/>
        <a:lstStyle/>
        <a:p>
          <a:r>
            <a:rPr lang="de-DE" sz="700" dirty="0"/>
            <a:t>Catalogue Service</a:t>
          </a:r>
          <a:endParaRPr lang="en-US" sz="700" dirty="0"/>
        </a:p>
      </dgm:t>
    </dgm:pt>
    <dgm:pt modelId="{49B2587D-E58D-48C8-A237-E78177B056EC}" type="parTrans" cxnId="{02DF4DEF-6074-4C7C-9A9F-D2042A7AABD4}">
      <dgm:prSet/>
      <dgm:spPr/>
      <dgm:t>
        <a:bodyPr/>
        <a:lstStyle/>
        <a:p>
          <a:endParaRPr lang="en-US"/>
        </a:p>
      </dgm:t>
    </dgm:pt>
    <dgm:pt modelId="{A0A1B600-30A9-4483-977B-5FDA1D0A87E7}" type="sibTrans" cxnId="{02DF4DEF-6074-4C7C-9A9F-D2042A7AABD4}">
      <dgm:prSet/>
      <dgm:spPr/>
      <dgm:t>
        <a:bodyPr/>
        <a:lstStyle/>
        <a:p>
          <a:endParaRPr lang="en-US"/>
        </a:p>
      </dgm:t>
    </dgm:pt>
    <dgm:pt modelId="{0405AF2C-8480-4D0E-9FD6-E67E500A1C5A}">
      <dgm:prSet custT="1"/>
      <dgm:spPr/>
      <dgm:t>
        <a:bodyPr/>
        <a:lstStyle/>
        <a:p>
          <a:r>
            <a:rPr lang="de-DE" sz="700" dirty="0"/>
            <a:t>Cat: </a:t>
          </a:r>
          <a:r>
            <a:rPr lang="de-DE" sz="700" dirty="0" err="1"/>
            <a:t>ebRIM</a:t>
          </a:r>
          <a:endParaRPr lang="en-US" sz="700" dirty="0"/>
        </a:p>
      </dgm:t>
    </dgm:pt>
    <dgm:pt modelId="{9FAC290A-192A-45DF-B880-3B2722941A4E}" type="parTrans" cxnId="{24DF5D5E-0621-410F-96CA-04DEB76472F3}">
      <dgm:prSet/>
      <dgm:spPr/>
      <dgm:t>
        <a:bodyPr/>
        <a:lstStyle/>
        <a:p>
          <a:endParaRPr lang="en-US"/>
        </a:p>
      </dgm:t>
    </dgm:pt>
    <dgm:pt modelId="{011EF602-E030-4367-8D93-8E96D1B43398}" type="sibTrans" cxnId="{24DF5D5E-0621-410F-96CA-04DEB76472F3}">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66C95B1B-6CAB-4DCF-A9BE-18D4750F9602}" type="pres">
      <dgm:prSet presAssocID="{0405AF2C-8480-4D0E-9FD6-E67E500A1C5A}" presName="node" presStyleLbl="node1" presStyleIdx="0" presStyleCnt="7">
        <dgm:presLayoutVars>
          <dgm:bulletEnabled val="1"/>
        </dgm:presLayoutVars>
      </dgm:prSet>
      <dgm:spPr/>
      <dgm:t>
        <a:bodyPr/>
        <a:lstStyle/>
        <a:p>
          <a:endParaRPr lang="de-DE"/>
        </a:p>
      </dgm:t>
    </dgm:pt>
    <dgm:pt modelId="{F735F149-BD53-40BE-8C64-5EC8555245EB}" type="pres">
      <dgm:prSet presAssocID="{011EF602-E030-4367-8D93-8E96D1B43398}" presName="sibTrans" presStyleCnt="0"/>
      <dgm:spPr/>
    </dgm:pt>
    <dgm:pt modelId="{6FA3B4DE-1C70-4588-819E-F0EC907FD2AE}" type="pres">
      <dgm:prSet presAssocID="{D726BF78-44F3-45E7-B3AF-0632BB4798EC}" presName="node" presStyleLbl="node1" presStyleIdx="1" presStyleCnt="7">
        <dgm:presLayoutVars>
          <dgm:bulletEnabled val="1"/>
        </dgm:presLayoutVars>
      </dgm:prSet>
      <dgm:spPr/>
      <dgm:t>
        <a:bodyPr/>
        <a:lstStyle/>
        <a:p>
          <a:endParaRPr lang="de-DE"/>
        </a:p>
      </dgm:t>
    </dgm:pt>
    <dgm:pt modelId="{036B2801-6D3A-4E21-8273-0632F030F1E1}" type="pres">
      <dgm:prSet presAssocID="{A0A1B600-30A9-4483-977B-5FDA1D0A87E7}" presName="sibTrans" presStyleCnt="0"/>
      <dgm:spPr/>
    </dgm:pt>
    <dgm:pt modelId="{37AEFEBD-0F2B-404F-89A7-1D890CD1D38F}" type="pres">
      <dgm:prSet presAssocID="{0FFB3ABD-F88F-4F86-B667-C43033F8F4A7}" presName="node" presStyleLbl="node1" presStyleIdx="2" presStyleCnt="7">
        <dgm:presLayoutVars>
          <dgm:bulletEnabled val="1"/>
        </dgm:presLayoutVars>
      </dgm:prSet>
      <dgm:spPr/>
      <dgm:t>
        <a:bodyPr/>
        <a:lstStyle/>
        <a:p>
          <a:endParaRPr lang="de-DE"/>
        </a:p>
      </dgm:t>
    </dgm:pt>
    <dgm:pt modelId="{865CB961-CD78-4560-9F47-4B36B5268128}" type="pres">
      <dgm:prSet presAssocID="{06A24586-356D-4E61-989A-561A2464619F}" presName="sibTrans" presStyleCnt="0"/>
      <dgm:spPr/>
    </dgm:pt>
    <dgm:pt modelId="{EE086D6D-97FD-4EE0-9491-851C584052B6}" type="pres">
      <dgm:prSet presAssocID="{ECCA0B6D-0DC4-4438-9F35-7E58B409856C}" presName="node" presStyleLbl="node1" presStyleIdx="3" presStyleCnt="7">
        <dgm:presLayoutVars>
          <dgm:bulletEnabled val="1"/>
        </dgm:presLayoutVars>
      </dgm:prSet>
      <dgm:spPr/>
      <dgm:t>
        <a:bodyPr/>
        <a:lstStyle/>
        <a:p>
          <a:endParaRPr lang="de-DE"/>
        </a:p>
      </dgm:t>
    </dgm:pt>
    <dgm:pt modelId="{67CD7CBE-BF59-464E-B5CA-618507F8ABB9}" type="pres">
      <dgm:prSet presAssocID="{D79A99F5-DF19-4F35-89F5-2B29113C57A3}" presName="sibTrans" presStyleCnt="0"/>
      <dgm:spPr/>
    </dgm:pt>
    <dgm:pt modelId="{B2FB1C06-EED2-4B93-AE36-65B529B1AC07}" type="pres">
      <dgm:prSet presAssocID="{F467FEDC-36AB-476F-967A-A437FC90F576}" presName="node" presStyleLbl="node1" presStyleIdx="4" presStyleCnt="7">
        <dgm:presLayoutVars>
          <dgm:bulletEnabled val="1"/>
        </dgm:presLayoutVars>
      </dgm:prSet>
      <dgm:spPr/>
      <dgm:t>
        <a:bodyPr/>
        <a:lstStyle/>
        <a:p>
          <a:endParaRPr lang="de-DE"/>
        </a:p>
      </dgm:t>
    </dgm:pt>
    <dgm:pt modelId="{0AB41CFA-F179-4085-B8EC-FB3908F439DB}" type="pres">
      <dgm:prSet presAssocID="{5B71F924-1DF6-400F-852B-D0DE7CCAE622}" presName="sibTrans" presStyleCnt="0"/>
      <dgm:spPr/>
    </dgm:pt>
    <dgm:pt modelId="{F47832B3-95E5-4C34-B00A-A27CFD1B20F2}" type="pres">
      <dgm:prSet presAssocID="{7A411A90-C2BA-40D3-AF11-96D1A62C8676}" presName="node" presStyleLbl="node1" presStyleIdx="5" presStyleCnt="7">
        <dgm:presLayoutVars>
          <dgm:bulletEnabled val="1"/>
        </dgm:presLayoutVars>
      </dgm:prSet>
      <dgm:spPr/>
      <dgm:t>
        <a:bodyPr/>
        <a:lstStyle/>
        <a:p>
          <a:endParaRPr lang="de-DE"/>
        </a:p>
      </dgm:t>
    </dgm:pt>
    <dgm:pt modelId="{E406583B-BCA0-4F07-81B4-A319F19BC96C}" type="pres">
      <dgm:prSet presAssocID="{7A3E4432-E9F2-4E99-9A54-532EC560CD42}" presName="sibTrans" presStyleCnt="0"/>
      <dgm:spPr/>
    </dgm:pt>
    <dgm:pt modelId="{C7616B2A-EC39-4F9D-825C-DAD84FE613F8}" type="pres">
      <dgm:prSet presAssocID="{C921D7F3-72DA-4ABB-85E4-8177F2D223F6}" presName="node" presStyleLbl="node1" presStyleIdx="6" presStyleCnt="7">
        <dgm:presLayoutVars>
          <dgm:bulletEnabled val="1"/>
        </dgm:presLayoutVars>
      </dgm:prSet>
      <dgm:spPr/>
      <dgm:t>
        <a:bodyPr/>
        <a:lstStyle/>
        <a:p>
          <a:endParaRPr lang="de-DE"/>
        </a:p>
      </dgm:t>
    </dgm:pt>
  </dgm:ptLst>
  <dgm:cxnLst>
    <dgm:cxn modelId="{9077AF22-6C3A-4BD0-8663-716D3813011C}" srcId="{1C2F5C28-5E06-4EF7-8688-FE9E09EC4793}" destId="{0FFB3ABD-F88F-4F86-B667-C43033F8F4A7}" srcOrd="2" destOrd="0" parTransId="{397B2A6F-D8C4-4E63-8E4B-F395E659D4B4}" sibTransId="{06A24586-356D-4E61-989A-561A2464619F}"/>
    <dgm:cxn modelId="{3F67D12B-A375-4532-A13D-E0FE21FFEB09}" type="presOf" srcId="{0FFB3ABD-F88F-4F86-B667-C43033F8F4A7}" destId="{37AEFEBD-0F2B-404F-89A7-1D890CD1D38F}" srcOrd="0" destOrd="0" presId="urn:microsoft.com/office/officeart/2005/8/layout/default"/>
    <dgm:cxn modelId="{BDC18974-8293-4C91-B682-4DF010693307}" type="presOf" srcId="{C921D7F3-72DA-4ABB-85E4-8177F2D223F6}" destId="{C7616B2A-EC39-4F9D-825C-DAD84FE613F8}" srcOrd="0" destOrd="0" presId="urn:microsoft.com/office/officeart/2005/8/layout/default"/>
    <dgm:cxn modelId="{62580098-D95A-47CE-8957-D150092F9999}" type="presOf" srcId="{1C2F5C28-5E06-4EF7-8688-FE9E09EC4793}" destId="{695F94FC-2CB3-476B-8BF5-3C2F27CC8645}" srcOrd="0" destOrd="0" presId="urn:microsoft.com/office/officeart/2005/8/layout/default"/>
    <dgm:cxn modelId="{A97A18F2-3E19-4D72-A938-A8A41D88309F}" srcId="{1C2F5C28-5E06-4EF7-8688-FE9E09EC4793}" destId="{C921D7F3-72DA-4ABB-85E4-8177F2D223F6}" srcOrd="6" destOrd="0" parTransId="{8995521A-8CB8-4884-A15C-B49BFFEA8B25}" sibTransId="{45278D92-AA6C-47F5-B041-9DA4ABBE56E2}"/>
    <dgm:cxn modelId="{749F267F-C5D9-44F0-9769-7FE1092A3E43}" type="presOf" srcId="{0405AF2C-8480-4D0E-9FD6-E67E500A1C5A}" destId="{66C95B1B-6CAB-4DCF-A9BE-18D4750F9602}" srcOrd="0" destOrd="0" presId="urn:microsoft.com/office/officeart/2005/8/layout/default"/>
    <dgm:cxn modelId="{D90A6642-E656-4586-8063-50F65A9B68A0}" srcId="{1C2F5C28-5E06-4EF7-8688-FE9E09EC4793}" destId="{ECCA0B6D-0DC4-4438-9F35-7E58B409856C}" srcOrd="3" destOrd="0" parTransId="{284EE7D9-96D7-4872-8229-D84C02B95C08}" sibTransId="{D79A99F5-DF19-4F35-89F5-2B29113C57A3}"/>
    <dgm:cxn modelId="{8C143D30-8386-47F4-93DD-12767E74CB72}" type="presOf" srcId="{ECCA0B6D-0DC4-4438-9F35-7E58B409856C}" destId="{EE086D6D-97FD-4EE0-9491-851C584052B6}" srcOrd="0" destOrd="0" presId="urn:microsoft.com/office/officeart/2005/8/layout/default"/>
    <dgm:cxn modelId="{24DF5D5E-0621-410F-96CA-04DEB76472F3}" srcId="{1C2F5C28-5E06-4EF7-8688-FE9E09EC4793}" destId="{0405AF2C-8480-4D0E-9FD6-E67E500A1C5A}" srcOrd="0" destOrd="0" parTransId="{9FAC290A-192A-45DF-B880-3B2722941A4E}" sibTransId="{011EF602-E030-4367-8D93-8E96D1B43398}"/>
    <dgm:cxn modelId="{2D2B3B67-32E0-462E-B7F0-0F0584804A7C}" type="presOf" srcId="{F467FEDC-36AB-476F-967A-A437FC90F576}" destId="{B2FB1C06-EED2-4B93-AE36-65B529B1AC07}" srcOrd="0" destOrd="0" presId="urn:microsoft.com/office/officeart/2005/8/layout/default"/>
    <dgm:cxn modelId="{02DF4DEF-6074-4C7C-9A9F-D2042A7AABD4}" srcId="{1C2F5C28-5E06-4EF7-8688-FE9E09EC4793}" destId="{D726BF78-44F3-45E7-B3AF-0632BB4798EC}" srcOrd="1" destOrd="0" parTransId="{49B2587D-E58D-48C8-A237-E78177B056EC}" sibTransId="{A0A1B600-30A9-4483-977B-5FDA1D0A87E7}"/>
    <dgm:cxn modelId="{06BA47D7-9467-4A6D-A575-52DFBBBE7FD5}" type="presOf" srcId="{D726BF78-44F3-45E7-B3AF-0632BB4798EC}" destId="{6FA3B4DE-1C70-4588-819E-F0EC907FD2AE}" srcOrd="0" destOrd="0" presId="urn:microsoft.com/office/officeart/2005/8/layout/default"/>
    <dgm:cxn modelId="{E38C72EF-B9C2-487D-AE76-2B826D100F3B}" srcId="{1C2F5C28-5E06-4EF7-8688-FE9E09EC4793}" destId="{7A411A90-C2BA-40D3-AF11-96D1A62C8676}" srcOrd="5" destOrd="0" parTransId="{432901AA-1A75-4B01-8DA7-619DE2F4D404}" sibTransId="{7A3E4432-E9F2-4E99-9A54-532EC560CD42}"/>
    <dgm:cxn modelId="{B2166B90-DF21-4CC8-A9E0-C6E70665B0F7}" srcId="{1C2F5C28-5E06-4EF7-8688-FE9E09EC4793}" destId="{F467FEDC-36AB-476F-967A-A437FC90F576}" srcOrd="4" destOrd="0" parTransId="{67B09313-C9FF-42A8-97AB-5E21D1BBB3E5}" sibTransId="{5B71F924-1DF6-400F-852B-D0DE7CCAE622}"/>
    <dgm:cxn modelId="{D0A93D34-DBB7-4B2D-BB3F-2EC88C7569E6}" type="presOf" srcId="{7A411A90-C2BA-40D3-AF11-96D1A62C8676}" destId="{F47832B3-95E5-4C34-B00A-A27CFD1B20F2}" srcOrd="0" destOrd="0" presId="urn:microsoft.com/office/officeart/2005/8/layout/default"/>
    <dgm:cxn modelId="{6BE97BF9-E2AB-4767-A732-5CC2AC6F92A6}" type="presParOf" srcId="{695F94FC-2CB3-476B-8BF5-3C2F27CC8645}" destId="{66C95B1B-6CAB-4DCF-A9BE-18D4750F9602}" srcOrd="0" destOrd="0" presId="urn:microsoft.com/office/officeart/2005/8/layout/default"/>
    <dgm:cxn modelId="{513BD6F4-F618-45EC-8BC0-9C19A4963E5A}" type="presParOf" srcId="{695F94FC-2CB3-476B-8BF5-3C2F27CC8645}" destId="{F735F149-BD53-40BE-8C64-5EC8555245EB}" srcOrd="1" destOrd="0" presId="urn:microsoft.com/office/officeart/2005/8/layout/default"/>
    <dgm:cxn modelId="{62F32338-E8A1-4E9E-A9B3-5D80EBF92B58}" type="presParOf" srcId="{695F94FC-2CB3-476B-8BF5-3C2F27CC8645}" destId="{6FA3B4DE-1C70-4588-819E-F0EC907FD2AE}" srcOrd="2" destOrd="0" presId="urn:microsoft.com/office/officeart/2005/8/layout/default"/>
    <dgm:cxn modelId="{8E5D5C86-DD61-4310-8424-44E79DE43595}" type="presParOf" srcId="{695F94FC-2CB3-476B-8BF5-3C2F27CC8645}" destId="{036B2801-6D3A-4E21-8273-0632F030F1E1}" srcOrd="3" destOrd="0" presId="urn:microsoft.com/office/officeart/2005/8/layout/default"/>
    <dgm:cxn modelId="{0454E34E-E94D-4920-9545-9A9D7262B7CF}" type="presParOf" srcId="{695F94FC-2CB3-476B-8BF5-3C2F27CC8645}" destId="{37AEFEBD-0F2B-404F-89A7-1D890CD1D38F}" srcOrd="4" destOrd="0" presId="urn:microsoft.com/office/officeart/2005/8/layout/default"/>
    <dgm:cxn modelId="{4FDD39CB-11C6-4819-B0A6-4371C6631A59}" type="presParOf" srcId="{695F94FC-2CB3-476B-8BF5-3C2F27CC8645}" destId="{865CB961-CD78-4560-9F47-4B36B5268128}" srcOrd="5" destOrd="0" presId="urn:microsoft.com/office/officeart/2005/8/layout/default"/>
    <dgm:cxn modelId="{CB725ADE-93A2-4A5E-84A3-50A6438F9423}" type="presParOf" srcId="{695F94FC-2CB3-476B-8BF5-3C2F27CC8645}" destId="{EE086D6D-97FD-4EE0-9491-851C584052B6}" srcOrd="6" destOrd="0" presId="urn:microsoft.com/office/officeart/2005/8/layout/default"/>
    <dgm:cxn modelId="{D5907E4B-600C-4FDB-A814-57DE605B6171}" type="presParOf" srcId="{695F94FC-2CB3-476B-8BF5-3C2F27CC8645}" destId="{67CD7CBE-BF59-464E-B5CA-618507F8ABB9}" srcOrd="7" destOrd="0" presId="urn:microsoft.com/office/officeart/2005/8/layout/default"/>
    <dgm:cxn modelId="{612FB886-2036-48B1-91C1-63D4D11E2DB7}" type="presParOf" srcId="{695F94FC-2CB3-476B-8BF5-3C2F27CC8645}" destId="{B2FB1C06-EED2-4B93-AE36-65B529B1AC07}" srcOrd="8" destOrd="0" presId="urn:microsoft.com/office/officeart/2005/8/layout/default"/>
    <dgm:cxn modelId="{9A815E7E-E595-474E-BEC9-54C04DBC424C}" type="presParOf" srcId="{695F94FC-2CB3-476B-8BF5-3C2F27CC8645}" destId="{0AB41CFA-F179-4085-B8EC-FB3908F439DB}" srcOrd="9" destOrd="0" presId="urn:microsoft.com/office/officeart/2005/8/layout/default"/>
    <dgm:cxn modelId="{83C71E60-F129-4F83-96D2-EC6F097CEBE8}" type="presParOf" srcId="{695F94FC-2CB3-476B-8BF5-3C2F27CC8645}" destId="{F47832B3-95E5-4C34-B00A-A27CFD1B20F2}" srcOrd="10" destOrd="0" presId="urn:microsoft.com/office/officeart/2005/8/layout/default"/>
    <dgm:cxn modelId="{AA553DE5-2087-42E0-BFD2-24F3ECAB237E}" type="presParOf" srcId="{695F94FC-2CB3-476B-8BF5-3C2F27CC8645}" destId="{E406583B-BCA0-4F07-81B4-A319F19BC96C}" srcOrd="11" destOrd="0" presId="urn:microsoft.com/office/officeart/2005/8/layout/default"/>
    <dgm:cxn modelId="{A0D15ECD-46FD-46B7-8652-9A81E918027E}" type="presParOf" srcId="{695F94FC-2CB3-476B-8BF5-3C2F27CC8645}" destId="{C7616B2A-EC39-4F9D-825C-DAD84FE613F8}" srcOrd="12" destOrd="0" presId="urn:microsoft.com/office/officeart/2005/8/layout/default"/>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custT="1"/>
      <dgm:spPr/>
      <dgm:t>
        <a:bodyPr/>
        <a:lstStyle/>
        <a:p>
          <a:r>
            <a:rPr lang="de-DE" sz="700" dirty="0"/>
            <a:t>CTS</a:t>
          </a:r>
          <a:endParaRPr lang="en-US" sz="700"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C7616B2A-EC39-4F9D-825C-DAD84FE613F8}" type="pres">
      <dgm:prSet presAssocID="{C921D7F3-72DA-4ABB-85E4-8177F2D223F6}" presName="node" presStyleLbl="node1" presStyleIdx="0" presStyleCnt="1" custLinFactNeighborX="-4647">
        <dgm:presLayoutVars>
          <dgm:bulletEnabled val="1"/>
        </dgm:presLayoutVars>
      </dgm:prSet>
      <dgm:spPr/>
      <dgm:t>
        <a:bodyPr/>
        <a:lstStyle/>
        <a:p>
          <a:endParaRPr lang="de-DE"/>
        </a:p>
      </dgm:t>
    </dgm:pt>
  </dgm:ptLst>
  <dgm:cxnLst>
    <dgm:cxn modelId="{A5CD8AE7-C364-44B2-8D22-AB73382880F2}" type="presOf" srcId="{1C2F5C28-5E06-4EF7-8688-FE9E09EC4793}" destId="{695F94FC-2CB3-476B-8BF5-3C2F27CC8645}" srcOrd="0" destOrd="0" presId="urn:microsoft.com/office/officeart/2005/8/layout/default"/>
    <dgm:cxn modelId="{A97A18F2-3E19-4D72-A938-A8A41D88309F}" srcId="{1C2F5C28-5E06-4EF7-8688-FE9E09EC4793}" destId="{C921D7F3-72DA-4ABB-85E4-8177F2D223F6}" srcOrd="0" destOrd="0" parTransId="{8995521A-8CB8-4884-A15C-B49BFFEA8B25}" sibTransId="{45278D92-AA6C-47F5-B041-9DA4ABBE56E2}"/>
    <dgm:cxn modelId="{7CE0B103-BD77-424E-B04C-35267CADA16D}" type="presOf" srcId="{C921D7F3-72DA-4ABB-85E4-8177F2D223F6}" destId="{C7616B2A-EC39-4F9D-825C-DAD84FE613F8}" srcOrd="0" destOrd="0" presId="urn:microsoft.com/office/officeart/2005/8/layout/default"/>
    <dgm:cxn modelId="{20C8D9E8-CB0A-45B0-ABBD-3E57A32A7311}" type="presParOf" srcId="{695F94FC-2CB3-476B-8BF5-3C2F27CC8645}" destId="{C7616B2A-EC39-4F9D-825C-DAD84FE613F8}" srcOrd="0" destOrd="0" presId="urn:microsoft.com/office/officeart/2005/8/layout/default"/>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2F5C28-5E06-4EF7-8688-FE9E09EC47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21D7F3-72DA-4ABB-85E4-8177F2D223F6}">
      <dgm:prSet phldrT="[Text]" custT="1"/>
      <dgm:spPr/>
      <dgm:t>
        <a:bodyPr/>
        <a:lstStyle/>
        <a:p>
          <a:r>
            <a:rPr lang="de-DE" sz="700" dirty="0"/>
            <a:t>SOS</a:t>
          </a:r>
          <a:endParaRPr lang="en-US" sz="700" dirty="0"/>
        </a:p>
      </dgm:t>
    </dgm:pt>
    <dgm:pt modelId="{8995521A-8CB8-4884-A15C-B49BFFEA8B25}" type="parTrans" cxnId="{A97A18F2-3E19-4D72-A938-A8A41D88309F}">
      <dgm:prSet/>
      <dgm:spPr/>
      <dgm:t>
        <a:bodyPr/>
        <a:lstStyle/>
        <a:p>
          <a:endParaRPr lang="en-US"/>
        </a:p>
      </dgm:t>
    </dgm:pt>
    <dgm:pt modelId="{45278D92-AA6C-47F5-B041-9DA4ABBE56E2}" type="sibTrans" cxnId="{A97A18F2-3E19-4D72-A938-A8A41D88309F}">
      <dgm:prSet/>
      <dgm:spPr/>
      <dgm:t>
        <a:bodyPr/>
        <a:lstStyle/>
        <a:p>
          <a:endParaRPr lang="en-US"/>
        </a:p>
      </dgm:t>
    </dgm:pt>
    <dgm:pt modelId="{F467FEDC-36AB-476F-967A-A437FC90F576}">
      <dgm:prSet custT="1"/>
      <dgm:spPr/>
      <dgm:t>
        <a:bodyPr/>
        <a:lstStyle/>
        <a:p>
          <a:r>
            <a:rPr lang="de-DE" sz="700" dirty="0" err="1"/>
            <a:t>OpenLS</a:t>
          </a:r>
          <a:endParaRPr lang="en-US" sz="700" dirty="0"/>
        </a:p>
      </dgm:t>
    </dgm:pt>
    <dgm:pt modelId="{67B09313-C9FF-42A8-97AB-5E21D1BBB3E5}" type="parTrans" cxnId="{B2166B90-DF21-4CC8-A9E0-C6E70665B0F7}">
      <dgm:prSet/>
      <dgm:spPr/>
      <dgm:t>
        <a:bodyPr/>
        <a:lstStyle/>
        <a:p>
          <a:endParaRPr lang="en-US"/>
        </a:p>
      </dgm:t>
    </dgm:pt>
    <dgm:pt modelId="{5B71F924-1DF6-400F-852B-D0DE7CCAE622}" type="sibTrans" cxnId="{B2166B90-DF21-4CC8-A9E0-C6E70665B0F7}">
      <dgm:prSet/>
      <dgm:spPr/>
      <dgm:t>
        <a:bodyPr/>
        <a:lstStyle/>
        <a:p>
          <a:endParaRPr lang="en-US"/>
        </a:p>
      </dgm:t>
    </dgm:pt>
    <dgm:pt modelId="{ECCA0B6D-0DC4-4438-9F35-7E58B409856C}">
      <dgm:prSet custT="1"/>
      <dgm:spPr/>
      <dgm:t>
        <a:bodyPr/>
        <a:lstStyle/>
        <a:p>
          <a:r>
            <a:rPr lang="de-DE" sz="700" dirty="0" err="1"/>
            <a:t>GeoXACML</a:t>
          </a:r>
          <a:r>
            <a:rPr lang="de-DE" sz="700" dirty="0"/>
            <a:t> </a:t>
          </a:r>
          <a:r>
            <a:rPr lang="de-DE" sz="700" dirty="0" err="1"/>
            <a:t>extB</a:t>
          </a:r>
          <a:endParaRPr lang="en-US" sz="700" dirty="0"/>
        </a:p>
      </dgm:t>
    </dgm:pt>
    <dgm:pt modelId="{284EE7D9-96D7-4872-8229-D84C02B95C08}" type="parTrans" cxnId="{D90A6642-E656-4586-8063-50F65A9B68A0}">
      <dgm:prSet/>
      <dgm:spPr/>
      <dgm:t>
        <a:bodyPr/>
        <a:lstStyle/>
        <a:p>
          <a:endParaRPr lang="en-US"/>
        </a:p>
      </dgm:t>
    </dgm:pt>
    <dgm:pt modelId="{D79A99F5-DF19-4F35-89F5-2B29113C57A3}" type="sibTrans" cxnId="{D90A6642-E656-4586-8063-50F65A9B68A0}">
      <dgm:prSet/>
      <dgm:spPr/>
      <dgm:t>
        <a:bodyPr/>
        <a:lstStyle/>
        <a:p>
          <a:endParaRPr lang="en-US"/>
        </a:p>
      </dgm:t>
    </dgm:pt>
    <dgm:pt modelId="{0FFB3ABD-F88F-4F86-B667-C43033F8F4A7}">
      <dgm:prSet custT="1"/>
      <dgm:spPr/>
      <dgm:t>
        <a:bodyPr/>
        <a:lstStyle/>
        <a:p>
          <a:r>
            <a:rPr lang="de-DE" sz="700" dirty="0" err="1"/>
            <a:t>GeoXACML</a:t>
          </a:r>
          <a:r>
            <a:rPr lang="de-DE" sz="700" dirty="0"/>
            <a:t> </a:t>
          </a:r>
          <a:r>
            <a:rPr lang="de-DE" sz="700" dirty="0" err="1"/>
            <a:t>extA</a:t>
          </a:r>
          <a:endParaRPr lang="en-US" sz="700" dirty="0"/>
        </a:p>
      </dgm:t>
    </dgm:pt>
    <dgm:pt modelId="{397B2A6F-D8C4-4E63-8E4B-F395E659D4B4}" type="parTrans" cxnId="{9077AF22-6C3A-4BD0-8663-716D3813011C}">
      <dgm:prSet/>
      <dgm:spPr/>
      <dgm:t>
        <a:bodyPr/>
        <a:lstStyle/>
        <a:p>
          <a:endParaRPr lang="en-US"/>
        </a:p>
      </dgm:t>
    </dgm:pt>
    <dgm:pt modelId="{06A24586-356D-4E61-989A-561A2464619F}" type="sibTrans" cxnId="{9077AF22-6C3A-4BD0-8663-716D3813011C}">
      <dgm:prSet/>
      <dgm:spPr/>
      <dgm:t>
        <a:bodyPr/>
        <a:lstStyle/>
        <a:p>
          <a:endParaRPr lang="en-US"/>
        </a:p>
      </dgm:t>
    </dgm:pt>
    <dgm:pt modelId="{D726BF78-44F3-45E7-B3AF-0632BB4798EC}">
      <dgm:prSet custT="1"/>
      <dgm:spPr/>
      <dgm:t>
        <a:bodyPr/>
        <a:lstStyle/>
        <a:p>
          <a:r>
            <a:rPr lang="de-DE" sz="700" dirty="0" err="1"/>
            <a:t>CityGML</a:t>
          </a:r>
          <a:endParaRPr lang="en-US" sz="700" dirty="0"/>
        </a:p>
      </dgm:t>
    </dgm:pt>
    <dgm:pt modelId="{49B2587D-E58D-48C8-A237-E78177B056EC}" type="parTrans" cxnId="{02DF4DEF-6074-4C7C-9A9F-D2042A7AABD4}">
      <dgm:prSet/>
      <dgm:spPr/>
      <dgm:t>
        <a:bodyPr/>
        <a:lstStyle/>
        <a:p>
          <a:endParaRPr lang="en-US"/>
        </a:p>
      </dgm:t>
    </dgm:pt>
    <dgm:pt modelId="{A0A1B600-30A9-4483-977B-5FDA1D0A87E7}" type="sibTrans" cxnId="{02DF4DEF-6074-4C7C-9A9F-D2042A7AABD4}">
      <dgm:prSet/>
      <dgm:spPr/>
      <dgm:t>
        <a:bodyPr/>
        <a:lstStyle/>
        <a:p>
          <a:endParaRPr lang="en-US"/>
        </a:p>
      </dgm:t>
    </dgm:pt>
    <dgm:pt modelId="{0405AF2C-8480-4D0E-9FD6-E67E500A1C5A}">
      <dgm:prSet custT="1"/>
      <dgm:spPr/>
      <dgm:t>
        <a:bodyPr/>
        <a:lstStyle/>
        <a:p>
          <a:r>
            <a:rPr lang="de-DE" sz="700" dirty="0"/>
            <a:t>KML</a:t>
          </a:r>
          <a:endParaRPr lang="en-US" sz="700" dirty="0"/>
        </a:p>
      </dgm:t>
    </dgm:pt>
    <dgm:pt modelId="{9FAC290A-192A-45DF-B880-3B2722941A4E}" type="parTrans" cxnId="{24DF5D5E-0621-410F-96CA-04DEB76472F3}">
      <dgm:prSet/>
      <dgm:spPr/>
      <dgm:t>
        <a:bodyPr/>
        <a:lstStyle/>
        <a:p>
          <a:endParaRPr lang="en-US"/>
        </a:p>
      </dgm:t>
    </dgm:pt>
    <dgm:pt modelId="{011EF602-E030-4367-8D93-8E96D1B43398}" type="sibTrans" cxnId="{24DF5D5E-0621-410F-96CA-04DEB76472F3}">
      <dgm:prSet/>
      <dgm:spPr/>
      <dgm:t>
        <a:bodyPr/>
        <a:lstStyle/>
        <a:p>
          <a:endParaRPr lang="en-US"/>
        </a:p>
      </dgm:t>
    </dgm:pt>
    <dgm:pt modelId="{695F94FC-2CB3-476B-8BF5-3C2F27CC8645}" type="pres">
      <dgm:prSet presAssocID="{1C2F5C28-5E06-4EF7-8688-FE9E09EC4793}" presName="diagram" presStyleCnt="0">
        <dgm:presLayoutVars>
          <dgm:dir/>
          <dgm:resizeHandles val="exact"/>
        </dgm:presLayoutVars>
      </dgm:prSet>
      <dgm:spPr/>
      <dgm:t>
        <a:bodyPr/>
        <a:lstStyle/>
        <a:p>
          <a:endParaRPr lang="de-DE"/>
        </a:p>
      </dgm:t>
    </dgm:pt>
    <dgm:pt modelId="{66C95B1B-6CAB-4DCF-A9BE-18D4750F9602}" type="pres">
      <dgm:prSet presAssocID="{0405AF2C-8480-4D0E-9FD6-E67E500A1C5A}" presName="node" presStyleLbl="node1" presStyleIdx="0" presStyleCnt="6">
        <dgm:presLayoutVars>
          <dgm:bulletEnabled val="1"/>
        </dgm:presLayoutVars>
      </dgm:prSet>
      <dgm:spPr/>
      <dgm:t>
        <a:bodyPr/>
        <a:lstStyle/>
        <a:p>
          <a:endParaRPr lang="de-DE"/>
        </a:p>
      </dgm:t>
    </dgm:pt>
    <dgm:pt modelId="{F735F149-BD53-40BE-8C64-5EC8555245EB}" type="pres">
      <dgm:prSet presAssocID="{011EF602-E030-4367-8D93-8E96D1B43398}" presName="sibTrans" presStyleCnt="0"/>
      <dgm:spPr/>
    </dgm:pt>
    <dgm:pt modelId="{6FA3B4DE-1C70-4588-819E-F0EC907FD2AE}" type="pres">
      <dgm:prSet presAssocID="{D726BF78-44F3-45E7-B3AF-0632BB4798EC}" presName="node" presStyleLbl="node1" presStyleIdx="1" presStyleCnt="6">
        <dgm:presLayoutVars>
          <dgm:bulletEnabled val="1"/>
        </dgm:presLayoutVars>
      </dgm:prSet>
      <dgm:spPr/>
      <dgm:t>
        <a:bodyPr/>
        <a:lstStyle/>
        <a:p>
          <a:endParaRPr lang="de-DE"/>
        </a:p>
      </dgm:t>
    </dgm:pt>
    <dgm:pt modelId="{036B2801-6D3A-4E21-8273-0632F030F1E1}" type="pres">
      <dgm:prSet presAssocID="{A0A1B600-30A9-4483-977B-5FDA1D0A87E7}" presName="sibTrans" presStyleCnt="0"/>
      <dgm:spPr/>
    </dgm:pt>
    <dgm:pt modelId="{37AEFEBD-0F2B-404F-89A7-1D890CD1D38F}" type="pres">
      <dgm:prSet presAssocID="{0FFB3ABD-F88F-4F86-B667-C43033F8F4A7}" presName="node" presStyleLbl="node1" presStyleIdx="2" presStyleCnt="6">
        <dgm:presLayoutVars>
          <dgm:bulletEnabled val="1"/>
        </dgm:presLayoutVars>
      </dgm:prSet>
      <dgm:spPr/>
      <dgm:t>
        <a:bodyPr/>
        <a:lstStyle/>
        <a:p>
          <a:endParaRPr lang="de-DE"/>
        </a:p>
      </dgm:t>
    </dgm:pt>
    <dgm:pt modelId="{865CB961-CD78-4560-9F47-4B36B5268128}" type="pres">
      <dgm:prSet presAssocID="{06A24586-356D-4E61-989A-561A2464619F}" presName="sibTrans" presStyleCnt="0"/>
      <dgm:spPr/>
    </dgm:pt>
    <dgm:pt modelId="{EE086D6D-97FD-4EE0-9491-851C584052B6}" type="pres">
      <dgm:prSet presAssocID="{ECCA0B6D-0DC4-4438-9F35-7E58B409856C}" presName="node" presStyleLbl="node1" presStyleIdx="3" presStyleCnt="6">
        <dgm:presLayoutVars>
          <dgm:bulletEnabled val="1"/>
        </dgm:presLayoutVars>
      </dgm:prSet>
      <dgm:spPr/>
      <dgm:t>
        <a:bodyPr/>
        <a:lstStyle/>
        <a:p>
          <a:endParaRPr lang="de-DE"/>
        </a:p>
      </dgm:t>
    </dgm:pt>
    <dgm:pt modelId="{67CD7CBE-BF59-464E-B5CA-618507F8ABB9}" type="pres">
      <dgm:prSet presAssocID="{D79A99F5-DF19-4F35-89F5-2B29113C57A3}" presName="sibTrans" presStyleCnt="0"/>
      <dgm:spPr/>
    </dgm:pt>
    <dgm:pt modelId="{B2FB1C06-EED2-4B93-AE36-65B529B1AC07}" type="pres">
      <dgm:prSet presAssocID="{F467FEDC-36AB-476F-967A-A437FC90F576}" presName="node" presStyleLbl="node1" presStyleIdx="4" presStyleCnt="6">
        <dgm:presLayoutVars>
          <dgm:bulletEnabled val="1"/>
        </dgm:presLayoutVars>
      </dgm:prSet>
      <dgm:spPr/>
      <dgm:t>
        <a:bodyPr/>
        <a:lstStyle/>
        <a:p>
          <a:endParaRPr lang="de-DE"/>
        </a:p>
      </dgm:t>
    </dgm:pt>
    <dgm:pt modelId="{0AB41CFA-F179-4085-B8EC-FB3908F439DB}" type="pres">
      <dgm:prSet presAssocID="{5B71F924-1DF6-400F-852B-D0DE7CCAE622}" presName="sibTrans" presStyleCnt="0"/>
      <dgm:spPr/>
    </dgm:pt>
    <dgm:pt modelId="{C7616B2A-EC39-4F9D-825C-DAD84FE613F8}" type="pres">
      <dgm:prSet presAssocID="{C921D7F3-72DA-4ABB-85E4-8177F2D223F6}" presName="node" presStyleLbl="node1" presStyleIdx="5" presStyleCnt="6">
        <dgm:presLayoutVars>
          <dgm:bulletEnabled val="1"/>
        </dgm:presLayoutVars>
      </dgm:prSet>
      <dgm:spPr/>
      <dgm:t>
        <a:bodyPr/>
        <a:lstStyle/>
        <a:p>
          <a:endParaRPr lang="de-DE"/>
        </a:p>
      </dgm:t>
    </dgm:pt>
  </dgm:ptLst>
  <dgm:cxnLst>
    <dgm:cxn modelId="{33AA1DDD-4CB3-4D26-AD13-4B846D181E23}" type="presOf" srcId="{C921D7F3-72DA-4ABB-85E4-8177F2D223F6}" destId="{C7616B2A-EC39-4F9D-825C-DAD84FE613F8}" srcOrd="0" destOrd="0" presId="urn:microsoft.com/office/officeart/2005/8/layout/default"/>
    <dgm:cxn modelId="{A93CB8C7-867C-4FB3-B068-230EFDA25B48}" type="presOf" srcId="{0FFB3ABD-F88F-4F86-B667-C43033F8F4A7}" destId="{37AEFEBD-0F2B-404F-89A7-1D890CD1D38F}" srcOrd="0" destOrd="0" presId="urn:microsoft.com/office/officeart/2005/8/layout/default"/>
    <dgm:cxn modelId="{AA282ADD-0BD6-4DF7-B8DB-C58F2A44910F}" type="presOf" srcId="{ECCA0B6D-0DC4-4438-9F35-7E58B409856C}" destId="{EE086D6D-97FD-4EE0-9491-851C584052B6}" srcOrd="0" destOrd="0" presId="urn:microsoft.com/office/officeart/2005/8/layout/default"/>
    <dgm:cxn modelId="{B2166B90-DF21-4CC8-A9E0-C6E70665B0F7}" srcId="{1C2F5C28-5E06-4EF7-8688-FE9E09EC4793}" destId="{F467FEDC-36AB-476F-967A-A437FC90F576}" srcOrd="4" destOrd="0" parTransId="{67B09313-C9FF-42A8-97AB-5E21D1BBB3E5}" sibTransId="{5B71F924-1DF6-400F-852B-D0DE7CCAE622}"/>
    <dgm:cxn modelId="{02DF4DEF-6074-4C7C-9A9F-D2042A7AABD4}" srcId="{1C2F5C28-5E06-4EF7-8688-FE9E09EC4793}" destId="{D726BF78-44F3-45E7-B3AF-0632BB4798EC}" srcOrd="1" destOrd="0" parTransId="{49B2587D-E58D-48C8-A237-E78177B056EC}" sibTransId="{A0A1B600-30A9-4483-977B-5FDA1D0A87E7}"/>
    <dgm:cxn modelId="{D90A6642-E656-4586-8063-50F65A9B68A0}" srcId="{1C2F5C28-5E06-4EF7-8688-FE9E09EC4793}" destId="{ECCA0B6D-0DC4-4438-9F35-7E58B409856C}" srcOrd="3" destOrd="0" parTransId="{284EE7D9-96D7-4872-8229-D84C02B95C08}" sibTransId="{D79A99F5-DF19-4F35-89F5-2B29113C57A3}"/>
    <dgm:cxn modelId="{A97A18F2-3E19-4D72-A938-A8A41D88309F}" srcId="{1C2F5C28-5E06-4EF7-8688-FE9E09EC4793}" destId="{C921D7F3-72DA-4ABB-85E4-8177F2D223F6}" srcOrd="5" destOrd="0" parTransId="{8995521A-8CB8-4884-A15C-B49BFFEA8B25}" sibTransId="{45278D92-AA6C-47F5-B041-9DA4ABBE56E2}"/>
    <dgm:cxn modelId="{2F0B9D4C-3D4B-47FB-9F55-4EB045812F26}" type="presOf" srcId="{0405AF2C-8480-4D0E-9FD6-E67E500A1C5A}" destId="{66C95B1B-6CAB-4DCF-A9BE-18D4750F9602}" srcOrd="0" destOrd="0" presId="urn:microsoft.com/office/officeart/2005/8/layout/default"/>
    <dgm:cxn modelId="{2B5F432C-7F0D-4211-AE08-DB2E92A600A9}" type="presOf" srcId="{F467FEDC-36AB-476F-967A-A437FC90F576}" destId="{B2FB1C06-EED2-4B93-AE36-65B529B1AC07}" srcOrd="0" destOrd="0" presId="urn:microsoft.com/office/officeart/2005/8/layout/default"/>
    <dgm:cxn modelId="{9040CD60-6AAB-4909-8197-0D475B5CCF68}" type="presOf" srcId="{1C2F5C28-5E06-4EF7-8688-FE9E09EC4793}" destId="{695F94FC-2CB3-476B-8BF5-3C2F27CC8645}" srcOrd="0" destOrd="0" presId="urn:microsoft.com/office/officeart/2005/8/layout/default"/>
    <dgm:cxn modelId="{D1DAB858-5B58-4E23-9CCC-45E360172974}" type="presOf" srcId="{D726BF78-44F3-45E7-B3AF-0632BB4798EC}" destId="{6FA3B4DE-1C70-4588-819E-F0EC907FD2AE}" srcOrd="0" destOrd="0" presId="urn:microsoft.com/office/officeart/2005/8/layout/default"/>
    <dgm:cxn modelId="{24DF5D5E-0621-410F-96CA-04DEB76472F3}" srcId="{1C2F5C28-5E06-4EF7-8688-FE9E09EC4793}" destId="{0405AF2C-8480-4D0E-9FD6-E67E500A1C5A}" srcOrd="0" destOrd="0" parTransId="{9FAC290A-192A-45DF-B880-3B2722941A4E}" sibTransId="{011EF602-E030-4367-8D93-8E96D1B43398}"/>
    <dgm:cxn modelId="{9077AF22-6C3A-4BD0-8663-716D3813011C}" srcId="{1C2F5C28-5E06-4EF7-8688-FE9E09EC4793}" destId="{0FFB3ABD-F88F-4F86-B667-C43033F8F4A7}" srcOrd="2" destOrd="0" parTransId="{397B2A6F-D8C4-4E63-8E4B-F395E659D4B4}" sibTransId="{06A24586-356D-4E61-989A-561A2464619F}"/>
    <dgm:cxn modelId="{9123FD9D-4E32-4492-BA96-C71AA11D9F5E}" type="presParOf" srcId="{695F94FC-2CB3-476B-8BF5-3C2F27CC8645}" destId="{66C95B1B-6CAB-4DCF-A9BE-18D4750F9602}" srcOrd="0" destOrd="0" presId="urn:microsoft.com/office/officeart/2005/8/layout/default"/>
    <dgm:cxn modelId="{1A4F1E10-D389-49A4-9DD5-753938F72209}" type="presParOf" srcId="{695F94FC-2CB3-476B-8BF5-3C2F27CC8645}" destId="{F735F149-BD53-40BE-8C64-5EC8555245EB}" srcOrd="1" destOrd="0" presId="urn:microsoft.com/office/officeart/2005/8/layout/default"/>
    <dgm:cxn modelId="{DE306843-5F4E-41E2-8B32-61646B0E80AF}" type="presParOf" srcId="{695F94FC-2CB3-476B-8BF5-3C2F27CC8645}" destId="{6FA3B4DE-1C70-4588-819E-F0EC907FD2AE}" srcOrd="2" destOrd="0" presId="urn:microsoft.com/office/officeart/2005/8/layout/default"/>
    <dgm:cxn modelId="{E2C2F146-2401-459F-A4EC-A5EAB54ACF6B}" type="presParOf" srcId="{695F94FC-2CB3-476B-8BF5-3C2F27CC8645}" destId="{036B2801-6D3A-4E21-8273-0632F030F1E1}" srcOrd="3" destOrd="0" presId="urn:microsoft.com/office/officeart/2005/8/layout/default"/>
    <dgm:cxn modelId="{1EA9FB6C-AEA4-492C-9043-5337261BA73D}" type="presParOf" srcId="{695F94FC-2CB3-476B-8BF5-3C2F27CC8645}" destId="{37AEFEBD-0F2B-404F-89A7-1D890CD1D38F}" srcOrd="4" destOrd="0" presId="urn:microsoft.com/office/officeart/2005/8/layout/default"/>
    <dgm:cxn modelId="{0DE1D3AE-2A19-4C52-8414-D299CC9E00A4}" type="presParOf" srcId="{695F94FC-2CB3-476B-8BF5-3C2F27CC8645}" destId="{865CB961-CD78-4560-9F47-4B36B5268128}" srcOrd="5" destOrd="0" presId="urn:microsoft.com/office/officeart/2005/8/layout/default"/>
    <dgm:cxn modelId="{9E1468E2-0475-4CD5-AA98-886D1C02681E}" type="presParOf" srcId="{695F94FC-2CB3-476B-8BF5-3C2F27CC8645}" destId="{EE086D6D-97FD-4EE0-9491-851C584052B6}" srcOrd="6" destOrd="0" presId="urn:microsoft.com/office/officeart/2005/8/layout/default"/>
    <dgm:cxn modelId="{2EEC922A-59B7-4A4A-92AD-2754821267E5}" type="presParOf" srcId="{695F94FC-2CB3-476B-8BF5-3C2F27CC8645}" destId="{67CD7CBE-BF59-464E-B5CA-618507F8ABB9}" srcOrd="7" destOrd="0" presId="urn:microsoft.com/office/officeart/2005/8/layout/default"/>
    <dgm:cxn modelId="{34D6AF0C-551E-4E62-A1DF-7A3EDBD15131}" type="presParOf" srcId="{695F94FC-2CB3-476B-8BF5-3C2F27CC8645}" destId="{B2FB1C06-EED2-4B93-AE36-65B529B1AC07}" srcOrd="8" destOrd="0" presId="urn:microsoft.com/office/officeart/2005/8/layout/default"/>
    <dgm:cxn modelId="{15F0F8B5-BFC8-4A25-8859-3D5A7CF4DA8D}" type="presParOf" srcId="{695F94FC-2CB3-476B-8BF5-3C2F27CC8645}" destId="{0AB41CFA-F179-4085-B8EC-FB3908F439DB}" srcOrd="9" destOrd="0" presId="urn:microsoft.com/office/officeart/2005/8/layout/default"/>
    <dgm:cxn modelId="{82F6B22A-A350-4018-8545-F07E27E44624}" type="presParOf" srcId="{695F94FC-2CB3-476B-8BF5-3C2F27CC8645}" destId="{C7616B2A-EC39-4F9D-825C-DAD84FE613F8}" srcOrd="10" destOrd="0" presId="urn:microsoft.com/office/officeart/2005/8/layout/default"/>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5B1B-6CAB-4DCF-A9BE-18D4750F9602}">
      <dsp:nvSpPr>
        <dsp:cNvPr id="0" name=""/>
        <dsp:cNvSpPr/>
      </dsp:nvSpPr>
      <dsp:spPr>
        <a:xfrm>
          <a:off x="0" y="445059"/>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CityGML</a:t>
          </a:r>
          <a:endParaRPr lang="en-US" sz="700" kern="1200" dirty="0"/>
        </a:p>
      </dsp:txBody>
      <dsp:txXfrm>
        <a:off x="0" y="445059"/>
        <a:ext cx="494513" cy="296707"/>
      </dsp:txXfrm>
    </dsp:sp>
    <dsp:sp modelId="{6FA3B4DE-1C70-4588-819E-F0EC907FD2AE}">
      <dsp:nvSpPr>
        <dsp:cNvPr id="0" name=""/>
        <dsp:cNvSpPr/>
      </dsp:nvSpPr>
      <dsp:spPr>
        <a:xfrm>
          <a:off x="0" y="791218"/>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GeoSPARQL</a:t>
          </a:r>
          <a:endParaRPr lang="en-US" sz="700" kern="1200" dirty="0"/>
        </a:p>
      </dsp:txBody>
      <dsp:txXfrm>
        <a:off x="0" y="791218"/>
        <a:ext cx="494513" cy="296707"/>
      </dsp:txXfrm>
    </dsp:sp>
    <dsp:sp modelId="{37AEFEBD-0F2B-404F-89A7-1D890CD1D38F}">
      <dsp:nvSpPr>
        <dsp:cNvPr id="0" name=""/>
        <dsp:cNvSpPr/>
      </dsp:nvSpPr>
      <dsp:spPr>
        <a:xfrm>
          <a:off x="0" y="1137377"/>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GML</a:t>
          </a:r>
          <a:endParaRPr lang="en-US" sz="700" kern="1200" dirty="0"/>
        </a:p>
      </dsp:txBody>
      <dsp:txXfrm>
        <a:off x="0" y="1137377"/>
        <a:ext cx="494513" cy="296707"/>
      </dsp:txXfrm>
    </dsp:sp>
    <dsp:sp modelId="{EE086D6D-97FD-4EE0-9491-851C584052B6}">
      <dsp:nvSpPr>
        <dsp:cNvPr id="0" name=""/>
        <dsp:cNvSpPr/>
      </dsp:nvSpPr>
      <dsp:spPr>
        <a:xfrm>
          <a:off x="0" y="1483536"/>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NetCDF</a:t>
          </a:r>
          <a:endParaRPr lang="en-US" sz="700" kern="1200" dirty="0"/>
        </a:p>
      </dsp:txBody>
      <dsp:txXfrm>
        <a:off x="0" y="1483536"/>
        <a:ext cx="494513" cy="296707"/>
      </dsp:txXfrm>
    </dsp:sp>
    <dsp:sp modelId="{B2FB1C06-EED2-4B93-AE36-65B529B1AC07}">
      <dsp:nvSpPr>
        <dsp:cNvPr id="0" name=""/>
        <dsp:cNvSpPr/>
      </dsp:nvSpPr>
      <dsp:spPr>
        <a:xfrm>
          <a:off x="0" y="1829695"/>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OSFE</a:t>
          </a:r>
          <a:endParaRPr lang="en-US" sz="700" kern="1200" dirty="0"/>
        </a:p>
      </dsp:txBody>
      <dsp:txXfrm>
        <a:off x="0" y="1829695"/>
        <a:ext cx="494513" cy="296707"/>
      </dsp:txXfrm>
    </dsp:sp>
    <dsp:sp modelId="{F47832B3-95E5-4C34-B00A-A27CFD1B20F2}">
      <dsp:nvSpPr>
        <dsp:cNvPr id="0" name=""/>
        <dsp:cNvSpPr/>
      </dsp:nvSpPr>
      <dsp:spPr>
        <a:xfrm>
          <a:off x="0" y="2175854"/>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PUCK</a:t>
          </a:r>
          <a:endParaRPr lang="en-US" sz="700" kern="1200" dirty="0"/>
        </a:p>
      </dsp:txBody>
      <dsp:txXfrm>
        <a:off x="0" y="2175854"/>
        <a:ext cx="494513" cy="296707"/>
      </dsp:txXfrm>
    </dsp:sp>
    <dsp:sp modelId="{C7616B2A-EC39-4F9D-825C-DAD84FE613F8}">
      <dsp:nvSpPr>
        <dsp:cNvPr id="0" name=""/>
        <dsp:cNvSpPr/>
      </dsp:nvSpPr>
      <dsp:spPr>
        <a:xfrm>
          <a:off x="0" y="2522013"/>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SOS</a:t>
          </a:r>
          <a:endParaRPr lang="en-US" sz="700" kern="1200" dirty="0"/>
        </a:p>
      </dsp:txBody>
      <dsp:txXfrm>
        <a:off x="0" y="2522013"/>
        <a:ext cx="494513" cy="2967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5B1B-6CAB-4DCF-A9BE-18D4750F9602}">
      <dsp:nvSpPr>
        <dsp:cNvPr id="0" name=""/>
        <dsp:cNvSpPr/>
      </dsp:nvSpPr>
      <dsp:spPr>
        <a:xfrm>
          <a:off x="0" y="445059"/>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Catalogue Service</a:t>
          </a:r>
          <a:endParaRPr lang="en-US" sz="700" kern="1200" dirty="0"/>
        </a:p>
      </dsp:txBody>
      <dsp:txXfrm>
        <a:off x="0" y="445059"/>
        <a:ext cx="494513" cy="296707"/>
      </dsp:txXfrm>
    </dsp:sp>
    <dsp:sp modelId="{6FA3B4DE-1C70-4588-819E-F0EC907FD2AE}">
      <dsp:nvSpPr>
        <dsp:cNvPr id="0" name=""/>
        <dsp:cNvSpPr/>
      </dsp:nvSpPr>
      <dsp:spPr>
        <a:xfrm>
          <a:off x="0" y="791218"/>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GML</a:t>
          </a:r>
          <a:endParaRPr lang="en-US" sz="700" kern="1200" dirty="0"/>
        </a:p>
      </dsp:txBody>
      <dsp:txXfrm>
        <a:off x="0" y="791218"/>
        <a:ext cx="494513" cy="296707"/>
      </dsp:txXfrm>
    </dsp:sp>
    <dsp:sp modelId="{37AEFEBD-0F2B-404F-89A7-1D890CD1D38F}">
      <dsp:nvSpPr>
        <dsp:cNvPr id="0" name=""/>
        <dsp:cNvSpPr/>
      </dsp:nvSpPr>
      <dsp:spPr>
        <a:xfrm>
          <a:off x="0" y="1137377"/>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SensorML</a:t>
          </a:r>
          <a:endParaRPr lang="en-US" sz="700" kern="1200" dirty="0"/>
        </a:p>
      </dsp:txBody>
      <dsp:txXfrm>
        <a:off x="0" y="1137377"/>
        <a:ext cx="494513" cy="296707"/>
      </dsp:txXfrm>
    </dsp:sp>
    <dsp:sp modelId="{EE086D6D-97FD-4EE0-9491-851C584052B6}">
      <dsp:nvSpPr>
        <dsp:cNvPr id="0" name=""/>
        <dsp:cNvSpPr/>
      </dsp:nvSpPr>
      <dsp:spPr>
        <a:xfrm>
          <a:off x="0" y="1483536"/>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SLD</a:t>
          </a:r>
          <a:endParaRPr lang="en-US" sz="700" kern="1200" dirty="0"/>
        </a:p>
      </dsp:txBody>
      <dsp:txXfrm>
        <a:off x="0" y="1483536"/>
        <a:ext cx="494513" cy="296707"/>
      </dsp:txXfrm>
    </dsp:sp>
    <dsp:sp modelId="{B2FB1C06-EED2-4B93-AE36-65B529B1AC07}">
      <dsp:nvSpPr>
        <dsp:cNvPr id="0" name=""/>
        <dsp:cNvSpPr/>
      </dsp:nvSpPr>
      <dsp:spPr>
        <a:xfrm>
          <a:off x="0" y="1829695"/>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Symbology</a:t>
          </a:r>
          <a:r>
            <a:rPr lang="de-DE" sz="700" kern="1200" dirty="0"/>
            <a:t> Encoding</a:t>
          </a:r>
          <a:endParaRPr lang="en-US" sz="700" kern="1200" dirty="0"/>
        </a:p>
      </dsp:txBody>
      <dsp:txXfrm>
        <a:off x="0" y="1829695"/>
        <a:ext cx="494513" cy="296707"/>
      </dsp:txXfrm>
    </dsp:sp>
    <dsp:sp modelId="{F47832B3-95E5-4C34-B00A-A27CFD1B20F2}">
      <dsp:nvSpPr>
        <dsp:cNvPr id="0" name=""/>
        <dsp:cNvSpPr/>
      </dsp:nvSpPr>
      <dsp:spPr>
        <a:xfrm>
          <a:off x="0" y="2175854"/>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WPS</a:t>
          </a:r>
          <a:endParaRPr lang="en-US" sz="700" kern="1200" dirty="0"/>
        </a:p>
      </dsp:txBody>
      <dsp:txXfrm>
        <a:off x="0" y="2175854"/>
        <a:ext cx="494513" cy="296707"/>
      </dsp:txXfrm>
    </dsp:sp>
    <dsp:sp modelId="{C7616B2A-EC39-4F9D-825C-DAD84FE613F8}">
      <dsp:nvSpPr>
        <dsp:cNvPr id="0" name=""/>
        <dsp:cNvSpPr/>
      </dsp:nvSpPr>
      <dsp:spPr>
        <a:xfrm>
          <a:off x="0" y="2522013"/>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WSC</a:t>
          </a:r>
          <a:endParaRPr lang="en-US" sz="700" kern="1200" dirty="0"/>
        </a:p>
      </dsp:txBody>
      <dsp:txXfrm>
        <a:off x="0" y="2522013"/>
        <a:ext cx="494513" cy="2967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786A0-BFF3-4F67-844D-3537548E17B7}">
      <dsp:nvSpPr>
        <dsp:cNvPr id="0" name=""/>
        <dsp:cNvSpPr/>
      </dsp:nvSpPr>
      <dsp:spPr>
        <a:xfrm>
          <a:off x="0" y="390399"/>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GML in JPEG</a:t>
          </a:r>
          <a:endParaRPr lang="en-US" sz="700" kern="1200" dirty="0"/>
        </a:p>
      </dsp:txBody>
      <dsp:txXfrm>
        <a:off x="0" y="390399"/>
        <a:ext cx="494513" cy="296707"/>
      </dsp:txXfrm>
    </dsp:sp>
    <dsp:sp modelId="{C7616B2A-EC39-4F9D-825C-DAD84FE613F8}">
      <dsp:nvSpPr>
        <dsp:cNvPr id="0" name=""/>
        <dsp:cNvSpPr/>
      </dsp:nvSpPr>
      <dsp:spPr>
        <a:xfrm>
          <a:off x="0" y="766576"/>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WMS</a:t>
          </a:r>
          <a:endParaRPr lang="en-US" sz="700" kern="1200" dirty="0"/>
        </a:p>
      </dsp:txBody>
      <dsp:txXfrm>
        <a:off x="0" y="766576"/>
        <a:ext cx="494513" cy="2967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16B2A-EC39-4F9D-825C-DAD84FE613F8}">
      <dsp:nvSpPr>
        <dsp:cNvPr id="0" name=""/>
        <dsp:cNvSpPr/>
      </dsp:nvSpPr>
      <dsp:spPr>
        <a:xfrm>
          <a:off x="0" y="563478"/>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WMC</a:t>
          </a:r>
          <a:endParaRPr lang="en-US" sz="700" kern="1200" dirty="0"/>
        </a:p>
      </dsp:txBody>
      <dsp:txXfrm>
        <a:off x="0" y="563478"/>
        <a:ext cx="494513" cy="2967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786A0-BFF3-4F67-844D-3537548E17B7}">
      <dsp:nvSpPr>
        <dsp:cNvPr id="0" name=""/>
        <dsp:cNvSpPr/>
      </dsp:nvSpPr>
      <dsp:spPr>
        <a:xfrm>
          <a:off x="0" y="390399"/>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smtClean="0"/>
            <a:t>SF COBRA</a:t>
          </a:r>
          <a:endParaRPr lang="en-US" sz="700" kern="1200" dirty="0"/>
        </a:p>
      </dsp:txBody>
      <dsp:txXfrm>
        <a:off x="0" y="390399"/>
        <a:ext cx="494513" cy="296707"/>
      </dsp:txXfrm>
    </dsp:sp>
    <dsp:sp modelId="{C7616B2A-EC39-4F9D-825C-DAD84FE613F8}">
      <dsp:nvSpPr>
        <dsp:cNvPr id="0" name=""/>
        <dsp:cNvSpPr/>
      </dsp:nvSpPr>
      <dsp:spPr>
        <a:xfrm>
          <a:off x="0" y="766573"/>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smtClean="0"/>
            <a:t>SF OLE/COM</a:t>
          </a:r>
          <a:endParaRPr lang="en-US" sz="700" kern="1200" dirty="0"/>
        </a:p>
      </dsp:txBody>
      <dsp:txXfrm>
        <a:off x="0" y="766573"/>
        <a:ext cx="494513" cy="2967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16B2A-EC39-4F9D-825C-DAD84FE613F8}">
      <dsp:nvSpPr>
        <dsp:cNvPr id="0" name=""/>
        <dsp:cNvSpPr/>
      </dsp:nvSpPr>
      <dsp:spPr>
        <a:xfrm>
          <a:off x="0" y="563478"/>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WMC</a:t>
          </a:r>
          <a:endParaRPr lang="en-US" sz="700" kern="1200" dirty="0"/>
        </a:p>
      </dsp:txBody>
      <dsp:txXfrm>
        <a:off x="0" y="563478"/>
        <a:ext cx="494513" cy="296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5B1B-6CAB-4DCF-A9BE-18D4750F9602}">
      <dsp:nvSpPr>
        <dsp:cNvPr id="0" name=""/>
        <dsp:cNvSpPr/>
      </dsp:nvSpPr>
      <dsp:spPr>
        <a:xfrm>
          <a:off x="0" y="226190"/>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Filter Encoding</a:t>
          </a:r>
          <a:endParaRPr lang="en-US" sz="700" kern="1200" dirty="0"/>
        </a:p>
      </dsp:txBody>
      <dsp:txXfrm>
        <a:off x="0" y="226190"/>
        <a:ext cx="494513" cy="296707"/>
      </dsp:txXfrm>
    </dsp:sp>
    <dsp:sp modelId="{56E7B16C-7D33-4EC8-A1CF-9399D14F6312}">
      <dsp:nvSpPr>
        <dsp:cNvPr id="0" name=""/>
        <dsp:cNvSpPr/>
      </dsp:nvSpPr>
      <dsp:spPr>
        <a:xfrm>
          <a:off x="0" y="572349"/>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Geo</a:t>
          </a:r>
          <a:r>
            <a:rPr lang="de-DE" sz="700" kern="1200" dirty="0"/>
            <a:t> Package ES</a:t>
          </a:r>
          <a:endParaRPr lang="en-US" sz="700" kern="1200" dirty="0"/>
        </a:p>
      </dsp:txBody>
      <dsp:txXfrm>
        <a:off x="0" y="572349"/>
        <a:ext cx="494513" cy="296707"/>
      </dsp:txXfrm>
    </dsp:sp>
    <dsp:sp modelId="{6FA3B4DE-1C70-4588-819E-F0EC907FD2AE}">
      <dsp:nvSpPr>
        <dsp:cNvPr id="0" name=""/>
        <dsp:cNvSpPr/>
      </dsp:nvSpPr>
      <dsp:spPr>
        <a:xfrm>
          <a:off x="0" y="918508"/>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smtClean="0"/>
            <a:t>IndoorGML</a:t>
          </a:r>
          <a:endParaRPr lang="en-US" sz="700" kern="1200" dirty="0"/>
        </a:p>
      </dsp:txBody>
      <dsp:txXfrm>
        <a:off x="0" y="918508"/>
        <a:ext cx="494513" cy="296707"/>
      </dsp:txXfrm>
    </dsp:sp>
    <dsp:sp modelId="{37AEFEBD-0F2B-404F-89A7-1D890CD1D38F}">
      <dsp:nvSpPr>
        <dsp:cNvPr id="0" name=""/>
        <dsp:cNvSpPr/>
      </dsp:nvSpPr>
      <dsp:spPr>
        <a:xfrm>
          <a:off x="0" y="1264667"/>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OpenMI</a:t>
          </a:r>
          <a:endParaRPr lang="en-US" sz="700" kern="1200" dirty="0"/>
        </a:p>
      </dsp:txBody>
      <dsp:txXfrm>
        <a:off x="0" y="1264667"/>
        <a:ext cx="494513" cy="296707"/>
      </dsp:txXfrm>
    </dsp:sp>
    <dsp:sp modelId="{9306F4DF-C0FD-4636-A966-B7000090A02C}">
      <dsp:nvSpPr>
        <dsp:cNvPr id="0" name=""/>
        <dsp:cNvSpPr/>
      </dsp:nvSpPr>
      <dsp:spPr>
        <a:xfrm>
          <a:off x="0" y="1610827"/>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OpenSearch</a:t>
          </a:r>
          <a:r>
            <a:rPr lang="de-DE" sz="700" kern="1200" dirty="0"/>
            <a:t> </a:t>
          </a:r>
          <a:r>
            <a:rPr lang="de-DE" sz="700" kern="1200" dirty="0" err="1"/>
            <a:t>Geo</a:t>
          </a:r>
          <a:endParaRPr lang="en-US" sz="700" kern="1200" dirty="0"/>
        </a:p>
      </dsp:txBody>
      <dsp:txXfrm>
        <a:off x="0" y="1610827"/>
        <a:ext cx="494513" cy="296707"/>
      </dsp:txXfrm>
    </dsp:sp>
    <dsp:sp modelId="{EE086D6D-97FD-4EE0-9491-851C584052B6}">
      <dsp:nvSpPr>
        <dsp:cNvPr id="0" name=""/>
        <dsp:cNvSpPr/>
      </dsp:nvSpPr>
      <dsp:spPr>
        <a:xfrm>
          <a:off x="0" y="1956986"/>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OWS </a:t>
          </a:r>
          <a:r>
            <a:rPr lang="de-DE" sz="700" kern="1200" dirty="0" err="1"/>
            <a:t>Contxt</a:t>
          </a:r>
          <a:endParaRPr lang="en-US" sz="700" kern="1200" dirty="0"/>
        </a:p>
      </dsp:txBody>
      <dsp:txXfrm>
        <a:off x="0" y="1956986"/>
        <a:ext cx="494513" cy="296707"/>
      </dsp:txXfrm>
    </dsp:sp>
    <dsp:sp modelId="{B2FB1C06-EED2-4B93-AE36-65B529B1AC07}">
      <dsp:nvSpPr>
        <dsp:cNvPr id="0" name=""/>
        <dsp:cNvSpPr/>
      </dsp:nvSpPr>
      <dsp:spPr>
        <a:xfrm>
          <a:off x="0" y="2303145"/>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SensorML</a:t>
          </a:r>
          <a:endParaRPr lang="en-US" sz="700" kern="1200" dirty="0"/>
        </a:p>
      </dsp:txBody>
      <dsp:txXfrm>
        <a:off x="0" y="2303145"/>
        <a:ext cx="494513" cy="296707"/>
      </dsp:txXfrm>
    </dsp:sp>
    <dsp:sp modelId="{F47832B3-95E5-4C34-B00A-A27CFD1B20F2}">
      <dsp:nvSpPr>
        <dsp:cNvPr id="0" name=""/>
        <dsp:cNvSpPr/>
      </dsp:nvSpPr>
      <dsp:spPr>
        <a:xfrm>
          <a:off x="0" y="2649304"/>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WaterML</a:t>
          </a:r>
          <a:endParaRPr lang="en-US" sz="700" kern="1200" dirty="0"/>
        </a:p>
      </dsp:txBody>
      <dsp:txXfrm>
        <a:off x="0" y="2649304"/>
        <a:ext cx="494513" cy="296707"/>
      </dsp:txXfrm>
    </dsp:sp>
    <dsp:sp modelId="{C1B38AB6-04AB-4906-8CF0-FCB28BCE0FFE}">
      <dsp:nvSpPr>
        <dsp:cNvPr id="0" name=""/>
        <dsp:cNvSpPr/>
      </dsp:nvSpPr>
      <dsp:spPr>
        <a:xfrm>
          <a:off x="0" y="2995463"/>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WCPS</a:t>
          </a:r>
          <a:endParaRPr lang="en-US" sz="700" kern="1200" dirty="0"/>
        </a:p>
      </dsp:txBody>
      <dsp:txXfrm>
        <a:off x="0" y="2995463"/>
        <a:ext cx="494513" cy="296707"/>
      </dsp:txXfrm>
    </dsp:sp>
    <dsp:sp modelId="{E10CA29C-4A30-4532-944E-D7750A0BACC5}">
      <dsp:nvSpPr>
        <dsp:cNvPr id="0" name=""/>
        <dsp:cNvSpPr/>
      </dsp:nvSpPr>
      <dsp:spPr>
        <a:xfrm>
          <a:off x="0" y="3341622"/>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WCPS</a:t>
          </a:r>
          <a:endParaRPr lang="en-US" sz="700" kern="1200" dirty="0"/>
        </a:p>
      </dsp:txBody>
      <dsp:txXfrm>
        <a:off x="0" y="3341622"/>
        <a:ext cx="494513" cy="296707"/>
      </dsp:txXfrm>
    </dsp:sp>
    <dsp:sp modelId="{C7616B2A-EC39-4F9D-825C-DAD84FE613F8}">
      <dsp:nvSpPr>
        <dsp:cNvPr id="0" name=""/>
        <dsp:cNvSpPr/>
      </dsp:nvSpPr>
      <dsp:spPr>
        <a:xfrm>
          <a:off x="0" y="3687781"/>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WCPS</a:t>
          </a:r>
          <a:endParaRPr lang="en-US" sz="700" kern="1200" dirty="0"/>
        </a:p>
      </dsp:txBody>
      <dsp:txXfrm>
        <a:off x="0" y="3687781"/>
        <a:ext cx="494513" cy="296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5B1B-6CAB-4DCF-A9BE-18D4750F9602}">
      <dsp:nvSpPr>
        <dsp:cNvPr id="0" name=""/>
        <dsp:cNvSpPr/>
      </dsp:nvSpPr>
      <dsp:spPr>
        <a:xfrm>
          <a:off x="241" y="619128"/>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GeoPackage</a:t>
          </a:r>
          <a:r>
            <a:rPr lang="de-DE" sz="700" kern="1200" dirty="0"/>
            <a:t> ES</a:t>
          </a:r>
          <a:endParaRPr lang="en-US" sz="700" kern="1200" dirty="0"/>
        </a:p>
      </dsp:txBody>
      <dsp:txXfrm>
        <a:off x="241" y="619128"/>
        <a:ext cx="494030" cy="296418"/>
      </dsp:txXfrm>
    </dsp:sp>
    <dsp:sp modelId="{6FA3B4DE-1C70-4588-819E-F0EC907FD2AE}">
      <dsp:nvSpPr>
        <dsp:cNvPr id="0" name=""/>
        <dsp:cNvSpPr/>
      </dsp:nvSpPr>
      <dsp:spPr>
        <a:xfrm>
          <a:off x="241" y="964949"/>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ARML</a:t>
          </a:r>
          <a:endParaRPr lang="en-US" sz="700" kern="1200" dirty="0"/>
        </a:p>
      </dsp:txBody>
      <dsp:txXfrm>
        <a:off x="241" y="964949"/>
        <a:ext cx="494030" cy="296418"/>
      </dsp:txXfrm>
    </dsp:sp>
    <dsp:sp modelId="{37AEFEBD-0F2B-404F-89A7-1D890CD1D38F}">
      <dsp:nvSpPr>
        <dsp:cNvPr id="0" name=""/>
        <dsp:cNvSpPr/>
      </dsp:nvSpPr>
      <dsp:spPr>
        <a:xfrm>
          <a:off x="241" y="1310770"/>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smtClean="0"/>
            <a:t>Geo Package </a:t>
          </a:r>
          <a:r>
            <a:rPr lang="de-DE" sz="700" kern="1200" dirty="0"/>
            <a:t>ES</a:t>
          </a:r>
          <a:endParaRPr lang="en-US" sz="700" kern="1200" dirty="0"/>
        </a:p>
      </dsp:txBody>
      <dsp:txXfrm>
        <a:off x="241" y="1310770"/>
        <a:ext cx="494030" cy="296418"/>
      </dsp:txXfrm>
    </dsp:sp>
    <dsp:sp modelId="{EE086D6D-97FD-4EE0-9491-851C584052B6}">
      <dsp:nvSpPr>
        <dsp:cNvPr id="0" name=""/>
        <dsp:cNvSpPr/>
      </dsp:nvSpPr>
      <dsp:spPr>
        <a:xfrm>
          <a:off x="241" y="1656592"/>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KML</a:t>
          </a:r>
          <a:endParaRPr lang="en-US" sz="700" kern="1200" dirty="0"/>
        </a:p>
      </dsp:txBody>
      <dsp:txXfrm>
        <a:off x="241" y="1656592"/>
        <a:ext cx="494030" cy="296418"/>
      </dsp:txXfrm>
    </dsp:sp>
    <dsp:sp modelId="{B2FB1C06-EED2-4B93-AE36-65B529B1AC07}">
      <dsp:nvSpPr>
        <dsp:cNvPr id="0" name=""/>
        <dsp:cNvSpPr/>
      </dsp:nvSpPr>
      <dsp:spPr>
        <a:xfrm>
          <a:off x="241" y="2002413"/>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WPS</a:t>
          </a:r>
          <a:endParaRPr lang="en-US" sz="700" kern="1200" dirty="0"/>
        </a:p>
      </dsp:txBody>
      <dsp:txXfrm>
        <a:off x="241" y="2002413"/>
        <a:ext cx="494030" cy="296418"/>
      </dsp:txXfrm>
    </dsp:sp>
    <dsp:sp modelId="{C7616B2A-EC39-4F9D-825C-DAD84FE613F8}">
      <dsp:nvSpPr>
        <dsp:cNvPr id="0" name=""/>
        <dsp:cNvSpPr/>
      </dsp:nvSpPr>
      <dsp:spPr>
        <a:xfrm>
          <a:off x="241" y="2348234"/>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WKT CRS</a:t>
          </a:r>
          <a:endParaRPr lang="en-US" sz="700" kern="1200" dirty="0"/>
        </a:p>
      </dsp:txBody>
      <dsp:txXfrm>
        <a:off x="241" y="2348234"/>
        <a:ext cx="494030" cy="296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5B1B-6CAB-4DCF-A9BE-18D4750F9602}">
      <dsp:nvSpPr>
        <dsp:cNvPr id="0" name=""/>
        <dsp:cNvSpPr/>
      </dsp:nvSpPr>
      <dsp:spPr>
        <a:xfrm>
          <a:off x="0" y="399270"/>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Catalogue Service</a:t>
          </a:r>
          <a:endParaRPr lang="en-US" sz="600" kern="1200" dirty="0"/>
        </a:p>
      </dsp:txBody>
      <dsp:txXfrm>
        <a:off x="0" y="399270"/>
        <a:ext cx="494513" cy="296707"/>
      </dsp:txXfrm>
    </dsp:sp>
    <dsp:sp modelId="{56E7B16C-7D33-4EC8-A1CF-9399D14F6312}">
      <dsp:nvSpPr>
        <dsp:cNvPr id="0" name=""/>
        <dsp:cNvSpPr/>
      </dsp:nvSpPr>
      <dsp:spPr>
        <a:xfrm>
          <a:off x="0" y="745429"/>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Catalogue Service</a:t>
          </a:r>
          <a:endParaRPr lang="en-US" sz="600" kern="1200" dirty="0"/>
        </a:p>
      </dsp:txBody>
      <dsp:txXfrm>
        <a:off x="0" y="745429"/>
        <a:ext cx="494513" cy="296707"/>
      </dsp:txXfrm>
    </dsp:sp>
    <dsp:sp modelId="{6FA3B4DE-1C70-4588-819E-F0EC907FD2AE}">
      <dsp:nvSpPr>
        <dsp:cNvPr id="0" name=""/>
        <dsp:cNvSpPr/>
      </dsp:nvSpPr>
      <dsp:spPr>
        <a:xfrm>
          <a:off x="0" y="1091588"/>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GUFS</a:t>
          </a:r>
          <a:endParaRPr lang="en-US" sz="600" kern="1200" dirty="0"/>
        </a:p>
      </dsp:txBody>
      <dsp:txXfrm>
        <a:off x="0" y="1091588"/>
        <a:ext cx="494513" cy="296707"/>
      </dsp:txXfrm>
    </dsp:sp>
    <dsp:sp modelId="{37AEFEBD-0F2B-404F-89A7-1D890CD1D38F}">
      <dsp:nvSpPr>
        <dsp:cNvPr id="0" name=""/>
        <dsp:cNvSpPr/>
      </dsp:nvSpPr>
      <dsp:spPr>
        <a:xfrm>
          <a:off x="0" y="1437747"/>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GUFS</a:t>
          </a:r>
          <a:endParaRPr lang="en-US" sz="600" kern="1200" dirty="0"/>
        </a:p>
      </dsp:txBody>
      <dsp:txXfrm>
        <a:off x="0" y="1437747"/>
        <a:ext cx="494513" cy="296707"/>
      </dsp:txXfrm>
    </dsp:sp>
    <dsp:sp modelId="{9306F4DF-C0FD-4636-A966-B7000090A02C}">
      <dsp:nvSpPr>
        <dsp:cNvPr id="0" name=""/>
        <dsp:cNvSpPr/>
      </dsp:nvSpPr>
      <dsp:spPr>
        <a:xfrm>
          <a:off x="0" y="1783906"/>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Open </a:t>
          </a:r>
          <a:r>
            <a:rPr lang="de-DE" sz="600" kern="1200" dirty="0" err="1"/>
            <a:t>GeoSMS</a:t>
          </a:r>
          <a:endParaRPr lang="en-US" sz="600" kern="1200" dirty="0"/>
        </a:p>
      </dsp:txBody>
      <dsp:txXfrm>
        <a:off x="0" y="1783906"/>
        <a:ext cx="494513" cy="296707"/>
      </dsp:txXfrm>
    </dsp:sp>
    <dsp:sp modelId="{EE086D6D-97FD-4EE0-9491-851C584052B6}">
      <dsp:nvSpPr>
        <dsp:cNvPr id="0" name=""/>
        <dsp:cNvSpPr/>
      </dsp:nvSpPr>
      <dsp:spPr>
        <a:xfrm>
          <a:off x="0" y="2130065"/>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err="1"/>
            <a:t>PubSub</a:t>
          </a:r>
          <a:endParaRPr lang="en-US" sz="600" kern="1200" dirty="0"/>
        </a:p>
      </dsp:txBody>
      <dsp:txXfrm>
        <a:off x="0" y="2130065"/>
        <a:ext cx="494513" cy="296707"/>
      </dsp:txXfrm>
    </dsp:sp>
    <dsp:sp modelId="{F47832B3-95E5-4C34-B00A-A27CFD1B20F2}">
      <dsp:nvSpPr>
        <dsp:cNvPr id="0" name=""/>
        <dsp:cNvSpPr/>
      </dsp:nvSpPr>
      <dsp:spPr>
        <a:xfrm>
          <a:off x="0" y="2476224"/>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err="1"/>
            <a:t>PubSub</a:t>
          </a:r>
          <a:endParaRPr lang="en-US" sz="600" kern="1200" dirty="0"/>
        </a:p>
      </dsp:txBody>
      <dsp:txXfrm>
        <a:off x="0" y="2476224"/>
        <a:ext cx="494513" cy="296707"/>
      </dsp:txXfrm>
    </dsp:sp>
    <dsp:sp modelId="{C1B38AB6-04AB-4906-8CF0-FCB28BCE0FFE}">
      <dsp:nvSpPr>
        <dsp:cNvPr id="0" name=""/>
        <dsp:cNvSpPr/>
      </dsp:nvSpPr>
      <dsp:spPr>
        <a:xfrm>
          <a:off x="0" y="2822383"/>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err="1"/>
            <a:t>SensorThings</a:t>
          </a:r>
          <a:endParaRPr lang="en-US" sz="600" kern="1200" dirty="0"/>
        </a:p>
      </dsp:txBody>
      <dsp:txXfrm>
        <a:off x="0" y="2822383"/>
        <a:ext cx="494513" cy="296707"/>
      </dsp:txXfrm>
    </dsp:sp>
    <dsp:sp modelId="{E10CA29C-4A30-4532-944E-D7750A0BACC5}">
      <dsp:nvSpPr>
        <dsp:cNvPr id="0" name=""/>
        <dsp:cNvSpPr/>
      </dsp:nvSpPr>
      <dsp:spPr>
        <a:xfrm>
          <a:off x="0" y="3168542"/>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TSML</a:t>
          </a:r>
          <a:endParaRPr lang="en-US" sz="600" kern="1200" dirty="0"/>
        </a:p>
      </dsp:txBody>
      <dsp:txXfrm>
        <a:off x="0" y="3168542"/>
        <a:ext cx="494513" cy="296707"/>
      </dsp:txXfrm>
    </dsp:sp>
    <dsp:sp modelId="{C7616B2A-EC39-4F9D-825C-DAD84FE613F8}">
      <dsp:nvSpPr>
        <dsp:cNvPr id="0" name=""/>
        <dsp:cNvSpPr/>
      </dsp:nvSpPr>
      <dsp:spPr>
        <a:xfrm>
          <a:off x="0" y="3514702"/>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err="1"/>
            <a:t>WaterML</a:t>
          </a:r>
          <a:endParaRPr lang="en-US" sz="600" kern="1200" dirty="0"/>
        </a:p>
      </dsp:txBody>
      <dsp:txXfrm>
        <a:off x="0" y="3514702"/>
        <a:ext cx="494513" cy="2967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5B1B-6CAB-4DCF-A9BE-18D4750F9602}">
      <dsp:nvSpPr>
        <dsp:cNvPr id="0" name=""/>
        <dsp:cNvSpPr/>
      </dsp:nvSpPr>
      <dsp:spPr>
        <a:xfrm>
          <a:off x="241" y="400936"/>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3dP</a:t>
          </a:r>
          <a:endParaRPr lang="en-US" sz="700" kern="1200" dirty="0"/>
        </a:p>
      </dsp:txBody>
      <dsp:txXfrm>
        <a:off x="241" y="400936"/>
        <a:ext cx="494030" cy="296418"/>
      </dsp:txXfrm>
    </dsp:sp>
    <dsp:sp modelId="{56E7B16C-7D33-4EC8-A1CF-9399D14F6312}">
      <dsp:nvSpPr>
        <dsp:cNvPr id="0" name=""/>
        <dsp:cNvSpPr/>
      </dsp:nvSpPr>
      <dsp:spPr>
        <a:xfrm>
          <a:off x="241" y="746757"/>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CDB</a:t>
          </a:r>
          <a:endParaRPr lang="en-US" sz="700" kern="1200" dirty="0"/>
        </a:p>
      </dsp:txBody>
      <dsp:txXfrm>
        <a:off x="241" y="746757"/>
        <a:ext cx="494030" cy="296418"/>
      </dsp:txXfrm>
    </dsp:sp>
    <dsp:sp modelId="{6FA3B4DE-1C70-4588-819E-F0EC907FD2AE}">
      <dsp:nvSpPr>
        <dsp:cNvPr id="0" name=""/>
        <dsp:cNvSpPr/>
      </dsp:nvSpPr>
      <dsp:spPr>
        <a:xfrm>
          <a:off x="241" y="1092578"/>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GeoPackage</a:t>
          </a:r>
          <a:r>
            <a:rPr lang="de-DE" sz="700" kern="1200" dirty="0"/>
            <a:t> ES</a:t>
          </a:r>
          <a:endParaRPr lang="en-US" sz="700" kern="1200" dirty="0"/>
        </a:p>
      </dsp:txBody>
      <dsp:txXfrm>
        <a:off x="241" y="1092578"/>
        <a:ext cx="494030" cy="296418"/>
      </dsp:txXfrm>
    </dsp:sp>
    <dsp:sp modelId="{37AEFEBD-0F2B-404F-89A7-1D890CD1D38F}">
      <dsp:nvSpPr>
        <dsp:cNvPr id="0" name=""/>
        <dsp:cNvSpPr/>
      </dsp:nvSpPr>
      <dsp:spPr>
        <a:xfrm>
          <a:off x="241" y="1438399"/>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GeoSciML</a:t>
          </a:r>
          <a:endParaRPr lang="en-US" sz="700" kern="1200" dirty="0"/>
        </a:p>
      </dsp:txBody>
      <dsp:txXfrm>
        <a:off x="241" y="1438399"/>
        <a:ext cx="494030" cy="296418"/>
      </dsp:txXfrm>
    </dsp:sp>
    <dsp:sp modelId="{9306F4DF-C0FD-4636-A966-B7000090A02C}">
      <dsp:nvSpPr>
        <dsp:cNvPr id="0" name=""/>
        <dsp:cNvSpPr/>
      </dsp:nvSpPr>
      <dsp:spPr>
        <a:xfrm>
          <a:off x="241" y="1784220"/>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GeoRSS</a:t>
          </a:r>
          <a:endParaRPr lang="en-US" sz="700" kern="1200" dirty="0"/>
        </a:p>
      </dsp:txBody>
      <dsp:txXfrm>
        <a:off x="241" y="1784220"/>
        <a:ext cx="494030" cy="296418"/>
      </dsp:txXfrm>
    </dsp:sp>
    <dsp:sp modelId="{EE086D6D-97FD-4EE0-9491-851C584052B6}">
      <dsp:nvSpPr>
        <dsp:cNvPr id="0" name=""/>
        <dsp:cNvSpPr/>
      </dsp:nvSpPr>
      <dsp:spPr>
        <a:xfrm>
          <a:off x="241" y="2130041"/>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GWML</a:t>
          </a:r>
          <a:endParaRPr lang="en-US" sz="700" kern="1200" dirty="0"/>
        </a:p>
      </dsp:txBody>
      <dsp:txXfrm>
        <a:off x="241" y="2130041"/>
        <a:ext cx="494030" cy="296418"/>
      </dsp:txXfrm>
    </dsp:sp>
    <dsp:sp modelId="{F47832B3-95E5-4C34-B00A-A27CFD1B20F2}">
      <dsp:nvSpPr>
        <dsp:cNvPr id="0" name=""/>
        <dsp:cNvSpPr/>
      </dsp:nvSpPr>
      <dsp:spPr>
        <a:xfrm>
          <a:off x="241" y="2475862"/>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I3S</a:t>
          </a:r>
          <a:endParaRPr lang="en-US" sz="700" kern="1200" dirty="0"/>
        </a:p>
      </dsp:txBody>
      <dsp:txXfrm>
        <a:off x="241" y="2475862"/>
        <a:ext cx="494030" cy="296418"/>
      </dsp:txXfrm>
    </dsp:sp>
    <dsp:sp modelId="{C1B38AB6-04AB-4906-8CF0-FCB28BCE0FFE}">
      <dsp:nvSpPr>
        <dsp:cNvPr id="0" name=""/>
        <dsp:cNvSpPr/>
      </dsp:nvSpPr>
      <dsp:spPr>
        <a:xfrm>
          <a:off x="241" y="2821683"/>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InfraGML</a:t>
          </a:r>
          <a:endParaRPr lang="en-US" sz="700" kern="1200" dirty="0"/>
        </a:p>
      </dsp:txBody>
      <dsp:txXfrm>
        <a:off x="241" y="2821683"/>
        <a:ext cx="494030" cy="296418"/>
      </dsp:txXfrm>
    </dsp:sp>
    <dsp:sp modelId="{E10CA29C-4A30-4532-944E-D7750A0BACC5}">
      <dsp:nvSpPr>
        <dsp:cNvPr id="0" name=""/>
        <dsp:cNvSpPr/>
      </dsp:nvSpPr>
      <dsp:spPr>
        <a:xfrm>
          <a:off x="241" y="3167504"/>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Moving Features</a:t>
          </a:r>
          <a:endParaRPr lang="en-US" sz="700" kern="1200" dirty="0"/>
        </a:p>
      </dsp:txBody>
      <dsp:txXfrm>
        <a:off x="241" y="3167504"/>
        <a:ext cx="494030" cy="296418"/>
      </dsp:txXfrm>
    </dsp:sp>
    <dsp:sp modelId="{C7616B2A-EC39-4F9D-825C-DAD84FE613F8}">
      <dsp:nvSpPr>
        <dsp:cNvPr id="0" name=""/>
        <dsp:cNvSpPr/>
      </dsp:nvSpPr>
      <dsp:spPr>
        <a:xfrm>
          <a:off x="241" y="3513325"/>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WaterML</a:t>
          </a:r>
          <a:endParaRPr lang="en-US" sz="700" kern="1200" dirty="0"/>
        </a:p>
      </dsp:txBody>
      <dsp:txXfrm>
        <a:off x="241" y="3513325"/>
        <a:ext cx="494030" cy="296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786A0-BFF3-4F67-844D-3537548E17B7}">
      <dsp:nvSpPr>
        <dsp:cNvPr id="0" name=""/>
        <dsp:cNvSpPr/>
      </dsp:nvSpPr>
      <dsp:spPr>
        <a:xfrm>
          <a:off x="0" y="290246"/>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err="1"/>
            <a:t>Geo</a:t>
          </a:r>
          <a:r>
            <a:rPr lang="de-DE" sz="600" kern="1200" dirty="0"/>
            <a:t> API</a:t>
          </a:r>
          <a:endParaRPr lang="en-US" sz="600" kern="1200" dirty="0"/>
        </a:p>
      </dsp:txBody>
      <dsp:txXfrm>
        <a:off x="0" y="290246"/>
        <a:ext cx="494513" cy="296707"/>
      </dsp:txXfrm>
    </dsp:sp>
    <dsp:sp modelId="{66C95B1B-6CAB-4DCF-A9BE-18D4750F9602}">
      <dsp:nvSpPr>
        <dsp:cNvPr id="0" name=""/>
        <dsp:cNvSpPr/>
      </dsp:nvSpPr>
      <dsp:spPr>
        <a:xfrm>
          <a:off x="0" y="636405"/>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err="1"/>
            <a:t>NetCDF</a:t>
          </a:r>
          <a:endParaRPr lang="en-US" sz="600" kern="1200" dirty="0"/>
        </a:p>
      </dsp:txBody>
      <dsp:txXfrm>
        <a:off x="0" y="636405"/>
        <a:ext cx="494513" cy="296707"/>
      </dsp:txXfrm>
    </dsp:sp>
    <dsp:sp modelId="{6FA3B4DE-1C70-4588-819E-F0EC907FD2AE}">
      <dsp:nvSpPr>
        <dsp:cNvPr id="0" name=""/>
        <dsp:cNvSpPr/>
      </dsp:nvSpPr>
      <dsp:spPr>
        <a:xfrm>
          <a:off x="0" y="982564"/>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Observation &amp; Measurement</a:t>
          </a:r>
          <a:endParaRPr lang="en-US" sz="600" kern="1200" dirty="0"/>
        </a:p>
      </dsp:txBody>
      <dsp:txXfrm>
        <a:off x="0" y="982564"/>
        <a:ext cx="494513" cy="296707"/>
      </dsp:txXfrm>
    </dsp:sp>
    <dsp:sp modelId="{37AEFEBD-0F2B-404F-89A7-1D890CD1D38F}">
      <dsp:nvSpPr>
        <dsp:cNvPr id="0" name=""/>
        <dsp:cNvSpPr/>
      </dsp:nvSpPr>
      <dsp:spPr>
        <a:xfrm>
          <a:off x="0" y="1328723"/>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SWE Common Data Model</a:t>
          </a:r>
          <a:endParaRPr lang="en-US" sz="600" kern="1200" dirty="0"/>
        </a:p>
      </dsp:txBody>
      <dsp:txXfrm>
        <a:off x="0" y="1328723"/>
        <a:ext cx="494513" cy="296707"/>
      </dsp:txXfrm>
    </dsp:sp>
    <dsp:sp modelId="{EE086D6D-97FD-4EE0-9491-851C584052B6}">
      <dsp:nvSpPr>
        <dsp:cNvPr id="0" name=""/>
        <dsp:cNvSpPr/>
      </dsp:nvSpPr>
      <dsp:spPr>
        <a:xfrm>
          <a:off x="0" y="1674882"/>
          <a:ext cx="494513" cy="2459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SWE Service Model</a:t>
          </a:r>
          <a:endParaRPr lang="en-US" sz="600" kern="1200" dirty="0"/>
        </a:p>
      </dsp:txBody>
      <dsp:txXfrm>
        <a:off x="0" y="1674882"/>
        <a:ext cx="494513" cy="245967"/>
      </dsp:txXfrm>
    </dsp:sp>
    <dsp:sp modelId="{B2FB1C06-EED2-4B93-AE36-65B529B1AC07}">
      <dsp:nvSpPr>
        <dsp:cNvPr id="0" name=""/>
        <dsp:cNvSpPr/>
      </dsp:nvSpPr>
      <dsp:spPr>
        <a:xfrm>
          <a:off x="0" y="1970302"/>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SPS</a:t>
          </a:r>
          <a:endParaRPr lang="en-US" sz="600" kern="1200" dirty="0"/>
        </a:p>
      </dsp:txBody>
      <dsp:txXfrm>
        <a:off x="0" y="1970302"/>
        <a:ext cx="494513" cy="296707"/>
      </dsp:txXfrm>
    </dsp:sp>
    <dsp:sp modelId="{F47832B3-95E5-4C34-B00A-A27CFD1B20F2}">
      <dsp:nvSpPr>
        <dsp:cNvPr id="0" name=""/>
        <dsp:cNvSpPr/>
      </dsp:nvSpPr>
      <dsp:spPr>
        <a:xfrm>
          <a:off x="0" y="2316461"/>
          <a:ext cx="494513" cy="3109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SPS</a:t>
          </a:r>
          <a:endParaRPr lang="en-US" sz="600" kern="1200" dirty="0"/>
        </a:p>
      </dsp:txBody>
      <dsp:txXfrm>
        <a:off x="0" y="2316461"/>
        <a:ext cx="494513" cy="310914"/>
      </dsp:txXfrm>
    </dsp:sp>
    <dsp:sp modelId="{C7616B2A-EC39-4F9D-825C-DAD84FE613F8}">
      <dsp:nvSpPr>
        <dsp:cNvPr id="0" name=""/>
        <dsp:cNvSpPr/>
      </dsp:nvSpPr>
      <dsp:spPr>
        <a:xfrm>
          <a:off x="0" y="2676826"/>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de-DE" sz="600" kern="1200" dirty="0"/>
            <a:t>Simple Features</a:t>
          </a:r>
          <a:endParaRPr lang="en-US" sz="600" kern="1200" dirty="0"/>
        </a:p>
      </dsp:txBody>
      <dsp:txXfrm>
        <a:off x="0" y="2676826"/>
        <a:ext cx="494513" cy="2967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5B1B-6CAB-4DCF-A9BE-18D4750F9602}">
      <dsp:nvSpPr>
        <dsp:cNvPr id="0" name=""/>
        <dsp:cNvSpPr/>
      </dsp:nvSpPr>
      <dsp:spPr>
        <a:xfrm>
          <a:off x="241" y="446218"/>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Cat: </a:t>
          </a:r>
          <a:r>
            <a:rPr lang="de-DE" sz="700" kern="1200" dirty="0" err="1"/>
            <a:t>ebRIM</a:t>
          </a:r>
          <a:endParaRPr lang="en-US" sz="700" kern="1200" dirty="0"/>
        </a:p>
      </dsp:txBody>
      <dsp:txXfrm>
        <a:off x="241" y="446218"/>
        <a:ext cx="494030" cy="296418"/>
      </dsp:txXfrm>
    </dsp:sp>
    <dsp:sp modelId="{6FA3B4DE-1C70-4588-819E-F0EC907FD2AE}">
      <dsp:nvSpPr>
        <dsp:cNvPr id="0" name=""/>
        <dsp:cNvSpPr/>
      </dsp:nvSpPr>
      <dsp:spPr>
        <a:xfrm>
          <a:off x="241" y="792039"/>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Catalogue Service</a:t>
          </a:r>
          <a:endParaRPr lang="en-US" sz="700" kern="1200" dirty="0"/>
        </a:p>
      </dsp:txBody>
      <dsp:txXfrm>
        <a:off x="241" y="792039"/>
        <a:ext cx="494030" cy="296418"/>
      </dsp:txXfrm>
    </dsp:sp>
    <dsp:sp modelId="{37AEFEBD-0F2B-404F-89A7-1D890CD1D38F}">
      <dsp:nvSpPr>
        <dsp:cNvPr id="0" name=""/>
        <dsp:cNvSpPr/>
      </dsp:nvSpPr>
      <dsp:spPr>
        <a:xfrm>
          <a:off x="241" y="1137860"/>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Filter Encoding</a:t>
          </a:r>
          <a:endParaRPr lang="en-US" sz="700" kern="1200" dirty="0"/>
        </a:p>
      </dsp:txBody>
      <dsp:txXfrm>
        <a:off x="241" y="1137860"/>
        <a:ext cx="494030" cy="296418"/>
      </dsp:txXfrm>
    </dsp:sp>
    <dsp:sp modelId="{EE086D6D-97FD-4EE0-9491-851C584052B6}">
      <dsp:nvSpPr>
        <dsp:cNvPr id="0" name=""/>
        <dsp:cNvSpPr/>
      </dsp:nvSpPr>
      <dsp:spPr>
        <a:xfrm>
          <a:off x="241" y="1483681"/>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Simple Feature SQL</a:t>
          </a:r>
          <a:endParaRPr lang="en-US" sz="700" kern="1200" dirty="0"/>
        </a:p>
      </dsp:txBody>
      <dsp:txXfrm>
        <a:off x="241" y="1483681"/>
        <a:ext cx="494030" cy="296418"/>
      </dsp:txXfrm>
    </dsp:sp>
    <dsp:sp modelId="{B2FB1C06-EED2-4B93-AE36-65B529B1AC07}">
      <dsp:nvSpPr>
        <dsp:cNvPr id="0" name=""/>
        <dsp:cNvSpPr/>
      </dsp:nvSpPr>
      <dsp:spPr>
        <a:xfrm>
          <a:off x="241" y="1829502"/>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Table </a:t>
          </a:r>
          <a:r>
            <a:rPr lang="de-DE" sz="700" kern="1200" dirty="0" err="1"/>
            <a:t>Joining</a:t>
          </a:r>
          <a:r>
            <a:rPr lang="de-DE" sz="700" kern="1200" dirty="0"/>
            <a:t> Service</a:t>
          </a:r>
          <a:endParaRPr lang="en-US" sz="700" kern="1200" dirty="0"/>
        </a:p>
      </dsp:txBody>
      <dsp:txXfrm>
        <a:off x="241" y="1829502"/>
        <a:ext cx="494030" cy="296418"/>
      </dsp:txXfrm>
    </dsp:sp>
    <dsp:sp modelId="{F47832B3-95E5-4C34-B00A-A27CFD1B20F2}">
      <dsp:nvSpPr>
        <dsp:cNvPr id="0" name=""/>
        <dsp:cNvSpPr/>
      </dsp:nvSpPr>
      <dsp:spPr>
        <a:xfrm>
          <a:off x="241" y="2175323"/>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WMT Service</a:t>
          </a:r>
          <a:endParaRPr lang="en-US" sz="700" kern="1200" dirty="0"/>
        </a:p>
      </dsp:txBody>
      <dsp:txXfrm>
        <a:off x="241" y="2175323"/>
        <a:ext cx="494030" cy="296418"/>
      </dsp:txXfrm>
    </dsp:sp>
    <dsp:sp modelId="{C7616B2A-EC39-4F9D-825C-DAD84FE613F8}">
      <dsp:nvSpPr>
        <dsp:cNvPr id="0" name=""/>
        <dsp:cNvSpPr/>
      </dsp:nvSpPr>
      <dsp:spPr>
        <a:xfrm>
          <a:off x="241" y="2521144"/>
          <a:ext cx="494030" cy="2964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WSC</a:t>
          </a:r>
          <a:endParaRPr lang="en-US" sz="700" kern="1200" dirty="0"/>
        </a:p>
      </dsp:txBody>
      <dsp:txXfrm>
        <a:off x="241" y="2521144"/>
        <a:ext cx="494030" cy="2964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16B2A-EC39-4F9D-825C-DAD84FE613F8}">
      <dsp:nvSpPr>
        <dsp:cNvPr id="0" name=""/>
        <dsp:cNvSpPr/>
      </dsp:nvSpPr>
      <dsp:spPr>
        <a:xfrm>
          <a:off x="0" y="563478"/>
          <a:ext cx="494513" cy="296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CTS</a:t>
          </a:r>
          <a:endParaRPr lang="en-US" sz="700" kern="1200" dirty="0"/>
        </a:p>
      </dsp:txBody>
      <dsp:txXfrm>
        <a:off x="0" y="563478"/>
        <a:ext cx="494513" cy="2967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5B1B-6CAB-4DCF-A9BE-18D4750F9602}">
      <dsp:nvSpPr>
        <dsp:cNvPr id="0" name=""/>
        <dsp:cNvSpPr/>
      </dsp:nvSpPr>
      <dsp:spPr>
        <a:xfrm>
          <a:off x="0" y="388270"/>
          <a:ext cx="606644" cy="3639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KML</a:t>
          </a:r>
          <a:endParaRPr lang="en-US" sz="700" kern="1200" dirty="0"/>
        </a:p>
      </dsp:txBody>
      <dsp:txXfrm>
        <a:off x="0" y="388270"/>
        <a:ext cx="606644" cy="363986"/>
      </dsp:txXfrm>
    </dsp:sp>
    <dsp:sp modelId="{6FA3B4DE-1C70-4588-819E-F0EC907FD2AE}">
      <dsp:nvSpPr>
        <dsp:cNvPr id="0" name=""/>
        <dsp:cNvSpPr/>
      </dsp:nvSpPr>
      <dsp:spPr>
        <a:xfrm>
          <a:off x="0" y="812921"/>
          <a:ext cx="606644" cy="3639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CityGML</a:t>
          </a:r>
          <a:endParaRPr lang="en-US" sz="700" kern="1200" dirty="0"/>
        </a:p>
      </dsp:txBody>
      <dsp:txXfrm>
        <a:off x="0" y="812921"/>
        <a:ext cx="606644" cy="363986"/>
      </dsp:txXfrm>
    </dsp:sp>
    <dsp:sp modelId="{37AEFEBD-0F2B-404F-89A7-1D890CD1D38F}">
      <dsp:nvSpPr>
        <dsp:cNvPr id="0" name=""/>
        <dsp:cNvSpPr/>
      </dsp:nvSpPr>
      <dsp:spPr>
        <a:xfrm>
          <a:off x="0" y="1237571"/>
          <a:ext cx="606644" cy="3639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GeoXACML</a:t>
          </a:r>
          <a:r>
            <a:rPr lang="de-DE" sz="700" kern="1200" dirty="0"/>
            <a:t> </a:t>
          </a:r>
          <a:r>
            <a:rPr lang="de-DE" sz="700" kern="1200" dirty="0" err="1"/>
            <a:t>extA</a:t>
          </a:r>
          <a:endParaRPr lang="en-US" sz="700" kern="1200" dirty="0"/>
        </a:p>
      </dsp:txBody>
      <dsp:txXfrm>
        <a:off x="0" y="1237571"/>
        <a:ext cx="606644" cy="363986"/>
      </dsp:txXfrm>
    </dsp:sp>
    <dsp:sp modelId="{EE086D6D-97FD-4EE0-9491-851C584052B6}">
      <dsp:nvSpPr>
        <dsp:cNvPr id="0" name=""/>
        <dsp:cNvSpPr/>
      </dsp:nvSpPr>
      <dsp:spPr>
        <a:xfrm>
          <a:off x="0" y="1662222"/>
          <a:ext cx="606644" cy="3639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GeoXACML</a:t>
          </a:r>
          <a:r>
            <a:rPr lang="de-DE" sz="700" kern="1200" dirty="0"/>
            <a:t> </a:t>
          </a:r>
          <a:r>
            <a:rPr lang="de-DE" sz="700" kern="1200" dirty="0" err="1"/>
            <a:t>extB</a:t>
          </a:r>
          <a:endParaRPr lang="en-US" sz="700" kern="1200" dirty="0"/>
        </a:p>
      </dsp:txBody>
      <dsp:txXfrm>
        <a:off x="0" y="1662222"/>
        <a:ext cx="606644" cy="363986"/>
      </dsp:txXfrm>
    </dsp:sp>
    <dsp:sp modelId="{B2FB1C06-EED2-4B93-AE36-65B529B1AC07}">
      <dsp:nvSpPr>
        <dsp:cNvPr id="0" name=""/>
        <dsp:cNvSpPr/>
      </dsp:nvSpPr>
      <dsp:spPr>
        <a:xfrm>
          <a:off x="0" y="2086873"/>
          <a:ext cx="606644" cy="3639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err="1"/>
            <a:t>OpenLS</a:t>
          </a:r>
          <a:endParaRPr lang="en-US" sz="700" kern="1200" dirty="0"/>
        </a:p>
      </dsp:txBody>
      <dsp:txXfrm>
        <a:off x="0" y="2086873"/>
        <a:ext cx="606644" cy="363986"/>
      </dsp:txXfrm>
    </dsp:sp>
    <dsp:sp modelId="{C7616B2A-EC39-4F9D-825C-DAD84FE613F8}">
      <dsp:nvSpPr>
        <dsp:cNvPr id="0" name=""/>
        <dsp:cNvSpPr/>
      </dsp:nvSpPr>
      <dsp:spPr>
        <a:xfrm>
          <a:off x="0" y="2511524"/>
          <a:ext cx="606644" cy="3639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a:t>SOS</a:t>
          </a:r>
          <a:endParaRPr lang="en-US" sz="700" kern="1200" dirty="0"/>
        </a:p>
      </dsp:txBody>
      <dsp:txXfrm>
        <a:off x="0" y="2511524"/>
        <a:ext cx="606644" cy="3639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3038539" cy="4641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154" eaLnBrk="0" hangingPunct="0">
              <a:defRPr sz="1200">
                <a:latin typeface="Arial" charset="0"/>
                <a:ea typeface="+mn-ea"/>
                <a:cs typeface="+mn-cs"/>
              </a:defRPr>
            </a:lvl1pPr>
          </a:lstStyle>
          <a:p>
            <a:pPr>
              <a:defRPr/>
            </a:pPr>
            <a:endParaRPr lang="en-US" dirty="0"/>
          </a:p>
        </p:txBody>
      </p:sp>
      <p:sp>
        <p:nvSpPr>
          <p:cNvPr id="414723" name="Rectangle 3"/>
          <p:cNvSpPr>
            <a:spLocks noGrp="1" noChangeArrowheads="1"/>
          </p:cNvSpPr>
          <p:nvPr>
            <p:ph type="dt" sz="quarter" idx="1"/>
          </p:nvPr>
        </p:nvSpPr>
        <p:spPr bwMode="auto">
          <a:xfrm>
            <a:off x="3971861" y="0"/>
            <a:ext cx="3038539" cy="4641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154" eaLnBrk="0" hangingPunct="0">
              <a:defRPr sz="1200">
                <a:latin typeface="Arial" charset="0"/>
                <a:ea typeface="+mn-ea"/>
                <a:cs typeface="+mn-cs"/>
              </a:defRPr>
            </a:lvl1pPr>
          </a:lstStyle>
          <a:p>
            <a:pPr>
              <a:defRPr/>
            </a:pPr>
            <a:endParaRPr lang="en-US" dirty="0"/>
          </a:p>
        </p:txBody>
      </p:sp>
      <p:sp>
        <p:nvSpPr>
          <p:cNvPr id="414724" name="Rectangle 4"/>
          <p:cNvSpPr>
            <a:spLocks noGrp="1" noChangeArrowheads="1"/>
          </p:cNvSpPr>
          <p:nvPr>
            <p:ph type="ftr" sz="quarter" idx="2"/>
          </p:nvPr>
        </p:nvSpPr>
        <p:spPr bwMode="auto">
          <a:xfrm>
            <a:off x="0" y="8832221"/>
            <a:ext cx="3038539" cy="46418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154" eaLnBrk="0" hangingPunct="0">
              <a:defRPr sz="1200">
                <a:latin typeface="Arial" charset="0"/>
                <a:ea typeface="+mn-ea"/>
                <a:cs typeface="+mn-cs"/>
              </a:defRPr>
            </a:lvl1pPr>
          </a:lstStyle>
          <a:p>
            <a:pPr>
              <a:defRPr/>
            </a:pPr>
            <a:endParaRPr lang="en-US" dirty="0"/>
          </a:p>
        </p:txBody>
      </p:sp>
      <p:sp>
        <p:nvSpPr>
          <p:cNvPr id="414725" name="Rectangle 5"/>
          <p:cNvSpPr>
            <a:spLocks noGrp="1" noChangeArrowheads="1"/>
          </p:cNvSpPr>
          <p:nvPr>
            <p:ph type="sldNum" sz="quarter" idx="3"/>
          </p:nvPr>
        </p:nvSpPr>
        <p:spPr bwMode="auto">
          <a:xfrm>
            <a:off x="3971861" y="8832221"/>
            <a:ext cx="3038539" cy="46418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154" eaLnBrk="0" hangingPunct="0">
              <a:defRPr sz="1200">
                <a:latin typeface="Arial" pitchFamily="34" charset="0"/>
              </a:defRPr>
            </a:lvl1pPr>
          </a:lstStyle>
          <a:p>
            <a:pPr>
              <a:defRPr/>
            </a:pPr>
            <a:fld id="{077A3A7E-F5CD-46D3-A13A-1E89DDCE1BDC}" type="slidenum">
              <a:rPr lang="en-US"/>
              <a:pPr>
                <a:defRPr/>
              </a:pPr>
              <a:t>‹Nr.›</a:t>
            </a:fld>
            <a:endParaRPr lang="en-US" dirty="0"/>
          </a:p>
        </p:txBody>
      </p:sp>
    </p:spTree>
    <p:extLst>
      <p:ext uri="{BB962C8B-B14F-4D97-AF65-F5344CB8AC3E}">
        <p14:creationId xmlns:p14="http://schemas.microsoft.com/office/powerpoint/2010/main" val="34343841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539" cy="4641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154" eaLnBrk="0" hangingPunct="0">
              <a:defRPr sz="1200">
                <a:latin typeface="Arial" charset="0"/>
                <a:ea typeface="+mn-ea"/>
                <a:cs typeface="+mn-cs"/>
              </a:defRPr>
            </a:lvl1pPr>
          </a:lstStyle>
          <a:p>
            <a:pPr>
              <a:defRPr/>
            </a:pPr>
            <a:endParaRPr lang="en-US" dirty="0"/>
          </a:p>
        </p:txBody>
      </p:sp>
      <p:sp>
        <p:nvSpPr>
          <p:cNvPr id="5123" name="Rectangle 3"/>
          <p:cNvSpPr>
            <a:spLocks noGrp="1" noChangeArrowheads="1"/>
          </p:cNvSpPr>
          <p:nvPr>
            <p:ph type="dt" idx="1"/>
          </p:nvPr>
        </p:nvSpPr>
        <p:spPr bwMode="auto">
          <a:xfrm>
            <a:off x="3971861" y="0"/>
            <a:ext cx="3038539" cy="4641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154" eaLnBrk="0" hangingPunct="0">
              <a:defRPr sz="1200">
                <a:latin typeface="Arial" charset="0"/>
                <a:ea typeface="+mn-ea"/>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4935" y="4416111"/>
            <a:ext cx="5140530" cy="4182419"/>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832221"/>
            <a:ext cx="3038539" cy="46418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154" eaLnBrk="0" hangingPunct="0">
              <a:defRPr sz="1200">
                <a:latin typeface="Arial" charset="0"/>
                <a:ea typeface="+mn-ea"/>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1861" y="8832221"/>
            <a:ext cx="3038539" cy="46418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154" eaLnBrk="0" hangingPunct="0">
              <a:defRPr sz="1200">
                <a:latin typeface="Arial" pitchFamily="34" charset="0"/>
              </a:defRPr>
            </a:lvl1pPr>
          </a:lstStyle>
          <a:p>
            <a:pPr>
              <a:defRPr/>
            </a:pPr>
            <a:fld id="{CFA596D1-2086-497E-B86B-EDC648C59BE0}" type="slidenum">
              <a:rPr lang="en-US"/>
              <a:pPr>
                <a:defRPr/>
              </a:pPr>
              <a:t>‹Nr.›</a:t>
            </a:fld>
            <a:endParaRPr lang="en-US" dirty="0"/>
          </a:p>
        </p:txBody>
      </p:sp>
    </p:spTree>
    <p:extLst>
      <p:ext uri="{BB962C8B-B14F-4D97-AF65-F5344CB8AC3E}">
        <p14:creationId xmlns:p14="http://schemas.microsoft.com/office/powerpoint/2010/main" val="17210609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6002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20574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b="1" smtClean="0">
                <a:solidFill>
                  <a:schemeClr val="bg1"/>
                </a:solidFill>
                <a:latin typeface="Arial" charset="0"/>
              </a:rPr>
              <a:t>Adopter/</a:t>
            </a:r>
          </a:p>
          <a:p>
            <a:r>
              <a:rPr lang="en-US" altLang="de-DE" b="1" smtClean="0">
                <a:solidFill>
                  <a:schemeClr val="bg1"/>
                </a:solidFill>
                <a:latin typeface="Arial" charset="0"/>
              </a:rPr>
              <a:t>Implementer Community</a:t>
            </a:r>
          </a:p>
          <a:p>
            <a:endParaRPr lang="de-DE" altLang="de-DE"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charset="0"/>
              </a:rPr>
              <a:t>Technical Interoperabilty</a:t>
            </a:r>
          </a:p>
          <a:p>
            <a:r>
              <a:rPr lang="de-DE" altLang="de-DE" smtClean="0">
                <a:latin typeface="Arial" charset="0"/>
              </a:rPr>
              <a:t>Personal Interoperabilty</a:t>
            </a:r>
          </a:p>
          <a:p>
            <a:r>
              <a:rPr lang="de-DE" altLang="de-DE" smtClean="0">
                <a:latin typeface="Arial" charset="0"/>
              </a:rPr>
              <a:t>Semantical Interoperabilty</a:t>
            </a:r>
          </a:p>
          <a:p>
            <a:r>
              <a:rPr lang="de-DE" altLang="de-DE" smtClean="0">
                <a:latin typeface="Arial" charset="0"/>
              </a:rPr>
              <a:t>Institutional Interoperabilty</a:t>
            </a:r>
          </a:p>
          <a:p>
            <a:r>
              <a:rPr lang="de-DE" altLang="de-DE" smtClean="0">
                <a:latin typeface="Arial" charset="0"/>
              </a:rPr>
              <a:t>Political Interoperabilty</a:t>
            </a:r>
          </a:p>
          <a:p>
            <a:endParaRPr lang="de-DE" altLang="de-DE" smtClean="0">
              <a:latin typeface="Arial" charset="0"/>
            </a:endParaRPr>
          </a:p>
          <a:p>
            <a:endParaRPr lang="de-DE" altLang="de-DE"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Während die Implementation Spezifikation konkrete Standards für die Realisierung von</a:t>
            </a:r>
          </a:p>
          <a:p>
            <a:r>
              <a:rPr lang="de-DE" smtClean="0"/>
              <a:t>Software definiert, bildet die Abstrakt Spezifikation den konzeptionellen Unterbau für die</a:t>
            </a:r>
          </a:p>
          <a:p>
            <a:r>
              <a:rPr lang="de-DE" smtClean="0"/>
              <a:t>Implementation Spezifikation.</a:t>
            </a:r>
            <a:endParaRPr lang="de-DE"/>
          </a:p>
        </p:txBody>
      </p:sp>
      <p:sp>
        <p:nvSpPr>
          <p:cNvPr id="4" name="Foliennummernplatzhalter 3"/>
          <p:cNvSpPr>
            <a:spLocks noGrp="1"/>
          </p:cNvSpPr>
          <p:nvPr>
            <p:ph type="sldNum" sz="quarter" idx="10"/>
          </p:nvPr>
        </p:nvSpPr>
        <p:spPr/>
        <p:txBody>
          <a:bodyPr/>
          <a:lstStyle/>
          <a:p>
            <a:pPr>
              <a:defRPr/>
            </a:pPr>
            <a:fld id="{CFA596D1-2086-497E-B86B-EDC648C59BE0}" type="slidenum">
              <a:rPr lang="en-US" smtClean="0"/>
              <a:pPr>
                <a:defRPr/>
              </a:pPr>
              <a:t>10</a:t>
            </a:fld>
            <a:endParaRPr lang="en-US" dirty="0"/>
          </a:p>
        </p:txBody>
      </p:sp>
    </p:spTree>
    <p:extLst>
      <p:ext uri="{BB962C8B-B14F-4D97-AF65-F5344CB8AC3E}">
        <p14:creationId xmlns:p14="http://schemas.microsoft.com/office/powerpoint/2010/main" val="2039181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FA596D1-2086-497E-B86B-EDC648C59BE0}" type="slidenum">
              <a:rPr lang="en-US" smtClean="0"/>
              <a:pPr>
                <a:defRPr/>
              </a:pPr>
              <a:t>23</a:t>
            </a:fld>
            <a:endParaRPr lang="en-US" dirty="0"/>
          </a:p>
        </p:txBody>
      </p:sp>
    </p:spTree>
    <p:extLst>
      <p:ext uri="{BB962C8B-B14F-4D97-AF65-F5344CB8AC3E}">
        <p14:creationId xmlns:p14="http://schemas.microsoft.com/office/powerpoint/2010/main" val="78427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CFA596D1-2086-497E-B86B-EDC648C59BE0}" type="slidenum">
              <a:rPr lang="en-US" smtClean="0"/>
              <a:pPr>
                <a:defRPr/>
              </a:pPr>
              <a:t>26</a:t>
            </a:fld>
            <a:endParaRPr lang="en-US" dirty="0"/>
          </a:p>
        </p:txBody>
      </p:sp>
    </p:spTree>
    <p:extLst>
      <p:ext uri="{BB962C8B-B14F-4D97-AF65-F5344CB8AC3E}">
        <p14:creationId xmlns:p14="http://schemas.microsoft.com/office/powerpoint/2010/main" val="1218935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2020: https://www.apachecon.com/acah2020/tracks/geospatial.html</a:t>
            </a:r>
            <a:endParaRPr lang="de-DE" dirty="0"/>
          </a:p>
        </p:txBody>
      </p:sp>
      <p:sp>
        <p:nvSpPr>
          <p:cNvPr id="4" name="Foliennummernplatzhalter 3"/>
          <p:cNvSpPr>
            <a:spLocks noGrp="1"/>
          </p:cNvSpPr>
          <p:nvPr>
            <p:ph type="sldNum" sz="quarter" idx="10"/>
          </p:nvPr>
        </p:nvSpPr>
        <p:spPr/>
        <p:txBody>
          <a:bodyPr/>
          <a:lstStyle/>
          <a:p>
            <a:pPr>
              <a:defRPr/>
            </a:pPr>
            <a:fld id="{CFA596D1-2086-497E-B86B-EDC648C59BE0}" type="slidenum">
              <a:rPr lang="en-US" smtClean="0"/>
              <a:pPr>
                <a:defRPr/>
              </a:pPr>
              <a:t>50</a:t>
            </a:fld>
            <a:endParaRPr lang="en-US" dirty="0"/>
          </a:p>
        </p:txBody>
      </p:sp>
    </p:spTree>
    <p:extLst>
      <p:ext uri="{BB962C8B-B14F-4D97-AF65-F5344CB8AC3E}">
        <p14:creationId xmlns:p14="http://schemas.microsoft.com/office/powerpoint/2010/main" val="142476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Times New Roman" charset="0"/>
                <a:ea typeface="MS PGothic" pitchFamily="34" charset="-128"/>
                <a:cs typeface="MS PGothic" charset="0"/>
              </a:rPr>
              <a:t>The focus of the OGC discussions was to define a more lightweight process by which outside (non-OGC) groups as well as OGC member organizations </a:t>
            </a:r>
            <a:r>
              <a:rPr lang="en-US" sz="1200" b="0" i="1" kern="1200" dirty="0" smtClean="0">
                <a:solidFill>
                  <a:schemeClr val="tx1"/>
                </a:solidFill>
                <a:effectLst/>
                <a:latin typeface="Times New Roman" charset="0"/>
                <a:ea typeface="MS PGothic" pitchFamily="34" charset="-128"/>
                <a:cs typeface="MS PGothic" charset="0"/>
              </a:rPr>
              <a:t>could feel comfortable</a:t>
            </a:r>
            <a:r>
              <a:rPr lang="en-US" sz="1200" b="0" i="0" kern="1200" dirty="0" smtClean="0">
                <a:solidFill>
                  <a:schemeClr val="tx1"/>
                </a:solidFill>
                <a:effectLst/>
                <a:latin typeface="Times New Roman" charset="0"/>
                <a:ea typeface="MS PGothic" pitchFamily="34" charset="-128"/>
                <a:cs typeface="MS PGothic" charset="0"/>
              </a:rPr>
              <a:t> submitting specifications developed outside the OGC into the formal OGC standards process. </a:t>
            </a:r>
            <a:endParaRPr lang="de-DE" dirty="0"/>
          </a:p>
        </p:txBody>
      </p:sp>
      <p:sp>
        <p:nvSpPr>
          <p:cNvPr id="4" name="Foliennummernplatzhalter 3"/>
          <p:cNvSpPr>
            <a:spLocks noGrp="1"/>
          </p:cNvSpPr>
          <p:nvPr>
            <p:ph type="sldNum" sz="quarter" idx="10"/>
          </p:nvPr>
        </p:nvSpPr>
        <p:spPr/>
        <p:txBody>
          <a:bodyPr/>
          <a:lstStyle/>
          <a:p>
            <a:pPr>
              <a:defRPr/>
            </a:pPr>
            <a:fld id="{CFA596D1-2086-497E-B86B-EDC648C59BE0}" type="slidenum">
              <a:rPr lang="en-US" smtClean="0"/>
              <a:pPr>
                <a:defRPr/>
              </a:pPr>
              <a:t>56</a:t>
            </a:fld>
            <a:endParaRPr lang="en-US" dirty="0"/>
          </a:p>
        </p:txBody>
      </p:sp>
    </p:spTree>
    <p:extLst>
      <p:ext uri="{BB962C8B-B14F-4D97-AF65-F5344CB8AC3E}">
        <p14:creationId xmlns:p14="http://schemas.microsoft.com/office/powerpoint/2010/main" val="273112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45DE8C68-F4EC-4B19-9E72-6C1C526708C6}" type="slidenum">
              <a:rPr lang="en-US" smtClean="0"/>
              <a:pPr>
                <a:defRPr/>
              </a:pPr>
              <a:t>‹Nr.›</a:t>
            </a:fld>
            <a:endParaRPr lang="en-US" dirty="0"/>
          </a:p>
        </p:txBody>
      </p:sp>
    </p:spTree>
    <p:extLst>
      <p:ext uri="{BB962C8B-B14F-4D97-AF65-F5344CB8AC3E}">
        <p14:creationId xmlns:p14="http://schemas.microsoft.com/office/powerpoint/2010/main" val="325162462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45DE8C68-F4EC-4B19-9E72-6C1C526708C6}" type="slidenum">
              <a:rPr lang="en-US" smtClean="0"/>
              <a:pPr>
                <a:defRPr/>
              </a:pPr>
              <a:t>‹Nr.›</a:t>
            </a:fld>
            <a:endParaRPr lang="en-US" dirty="0"/>
          </a:p>
        </p:txBody>
      </p:sp>
    </p:spTree>
    <p:extLst>
      <p:ext uri="{BB962C8B-B14F-4D97-AF65-F5344CB8AC3E}">
        <p14:creationId xmlns:p14="http://schemas.microsoft.com/office/powerpoint/2010/main" val="103344221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2850" y="609600"/>
            <a:ext cx="1868488"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2625" y="609600"/>
            <a:ext cx="5457825"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45DE8C68-F4EC-4B19-9E72-6C1C526708C6}" type="slidenum">
              <a:rPr lang="en-US" smtClean="0"/>
              <a:pPr>
                <a:defRPr/>
              </a:pPr>
              <a:t>‹Nr.›</a:t>
            </a:fld>
            <a:endParaRPr lang="en-US" dirty="0"/>
          </a:p>
        </p:txBody>
      </p:sp>
    </p:spTree>
    <p:extLst>
      <p:ext uri="{BB962C8B-B14F-4D97-AF65-F5344CB8AC3E}">
        <p14:creationId xmlns:p14="http://schemas.microsoft.com/office/powerpoint/2010/main" val="17534219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973388" y="6553200"/>
            <a:ext cx="3200400" cy="22860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F7B07EB-04B1-8D41-B5FD-52E907B0752D}" type="slidenum">
              <a:rPr lang="en-US" smtClean="0"/>
              <a:t>‹Nr.›</a:t>
            </a:fld>
            <a:endParaRPr lang="en-US"/>
          </a:p>
        </p:txBody>
      </p:sp>
    </p:spTree>
    <p:extLst>
      <p:ext uri="{BB962C8B-B14F-4D97-AF65-F5344CB8AC3E}">
        <p14:creationId xmlns:p14="http://schemas.microsoft.com/office/powerpoint/2010/main" val="517925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973388" y="6553200"/>
            <a:ext cx="3200400" cy="22860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F7B07EB-04B1-8D41-B5FD-52E907B0752D}" type="slidenum">
              <a:rPr lang="en-US" smtClean="0"/>
              <a:t>‹Nr.›</a:t>
            </a:fld>
            <a:endParaRPr lang="en-US"/>
          </a:p>
        </p:txBody>
      </p:sp>
    </p:spTree>
    <p:extLst>
      <p:ext uri="{BB962C8B-B14F-4D97-AF65-F5344CB8AC3E}">
        <p14:creationId xmlns:p14="http://schemas.microsoft.com/office/powerpoint/2010/main" val="60197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45DE8C68-F4EC-4B19-9E72-6C1C526708C6}" type="slidenum">
              <a:rPr lang="en-US" smtClean="0"/>
              <a:pPr>
                <a:defRPr/>
              </a:pPr>
              <a:t>‹Nr.›</a:t>
            </a:fld>
            <a:endParaRPr lang="en-US" dirty="0"/>
          </a:p>
        </p:txBody>
      </p:sp>
    </p:spTree>
    <p:extLst>
      <p:ext uri="{BB962C8B-B14F-4D97-AF65-F5344CB8AC3E}">
        <p14:creationId xmlns:p14="http://schemas.microsoft.com/office/powerpoint/2010/main" val="185661179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r">
              <a:defRPr sz="2000" b="0" cap="none" baseline="0">
                <a:latin typeface="Calibri" panose="020F0502020204030204" pitchFamily="34" charset="0"/>
              </a:defRPr>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ctr" anchorCtr="0"/>
          <a:lstStyle>
            <a:lvl1pPr marL="0" indent="0" algn="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45DE8C68-F4EC-4B19-9E72-6C1C526708C6}" type="slidenum">
              <a:rPr lang="en-US" smtClean="0"/>
              <a:pPr>
                <a:defRPr/>
              </a:pPr>
              <a:t>‹Nr.›</a:t>
            </a:fld>
            <a:endParaRPr lang="en-US" dirty="0"/>
          </a:p>
        </p:txBody>
      </p:sp>
    </p:spTree>
    <p:extLst>
      <p:ext uri="{BB962C8B-B14F-4D97-AF65-F5344CB8AC3E}">
        <p14:creationId xmlns:p14="http://schemas.microsoft.com/office/powerpoint/2010/main" val="325118109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2625" y="1671638"/>
            <a:ext cx="3662363" cy="450056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7388" y="1671638"/>
            <a:ext cx="3663950" cy="450056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45DE8C68-F4EC-4B19-9E72-6C1C526708C6}" type="slidenum">
              <a:rPr lang="en-US" smtClean="0"/>
              <a:pPr>
                <a:defRPr/>
              </a:pPr>
              <a:t>‹Nr.›</a:t>
            </a:fld>
            <a:endParaRPr lang="en-US" dirty="0"/>
          </a:p>
        </p:txBody>
      </p:sp>
    </p:spTree>
    <p:extLst>
      <p:ext uri="{BB962C8B-B14F-4D97-AF65-F5344CB8AC3E}">
        <p14:creationId xmlns:p14="http://schemas.microsoft.com/office/powerpoint/2010/main" val="161191192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8" name="Foliennummernplatzhalter 4"/>
          <p:cNvSpPr>
            <a:spLocks noGrp="1"/>
          </p:cNvSpPr>
          <p:nvPr>
            <p:ph type="sldNum" sz="quarter" idx="11"/>
          </p:nvPr>
        </p:nvSpPr>
        <p:spPr>
          <a:ln/>
        </p:spPr>
        <p:txBody>
          <a:bodyPr/>
          <a:lstStyle>
            <a:lvl1pPr>
              <a:defRPr/>
            </a:lvl1pPr>
          </a:lstStyle>
          <a:p>
            <a:pPr>
              <a:defRPr/>
            </a:pPr>
            <a:fld id="{45DE8C68-F4EC-4B19-9E72-6C1C526708C6}" type="slidenum">
              <a:rPr lang="en-US" smtClean="0"/>
              <a:pPr>
                <a:defRPr/>
              </a:pPr>
              <a:t>‹Nr.›</a:t>
            </a:fld>
            <a:endParaRPr lang="en-US" dirty="0"/>
          </a:p>
        </p:txBody>
      </p:sp>
    </p:spTree>
    <p:extLst>
      <p:ext uri="{BB962C8B-B14F-4D97-AF65-F5344CB8AC3E}">
        <p14:creationId xmlns:p14="http://schemas.microsoft.com/office/powerpoint/2010/main" val="14704685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4" name="Foliennummernplatzhalter 4"/>
          <p:cNvSpPr>
            <a:spLocks noGrp="1"/>
          </p:cNvSpPr>
          <p:nvPr>
            <p:ph type="sldNum" sz="quarter" idx="11"/>
          </p:nvPr>
        </p:nvSpPr>
        <p:spPr>
          <a:ln/>
        </p:spPr>
        <p:txBody>
          <a:bodyPr/>
          <a:lstStyle>
            <a:lvl1pPr>
              <a:defRPr/>
            </a:lvl1pPr>
          </a:lstStyle>
          <a:p>
            <a:pPr>
              <a:defRPr/>
            </a:pPr>
            <a:fld id="{45DE8C68-F4EC-4B19-9E72-6C1C526708C6}" type="slidenum">
              <a:rPr lang="en-US" smtClean="0"/>
              <a:pPr>
                <a:defRPr/>
              </a:pPr>
              <a:t>‹Nr.›</a:t>
            </a:fld>
            <a:endParaRPr lang="en-US" dirty="0"/>
          </a:p>
        </p:txBody>
      </p:sp>
    </p:spTree>
    <p:extLst>
      <p:ext uri="{BB962C8B-B14F-4D97-AF65-F5344CB8AC3E}">
        <p14:creationId xmlns:p14="http://schemas.microsoft.com/office/powerpoint/2010/main" val="354582535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3" name="Foliennummernplatzhalter 4"/>
          <p:cNvSpPr>
            <a:spLocks noGrp="1"/>
          </p:cNvSpPr>
          <p:nvPr>
            <p:ph type="sldNum" sz="quarter" idx="11"/>
          </p:nvPr>
        </p:nvSpPr>
        <p:spPr>
          <a:ln/>
        </p:spPr>
        <p:txBody>
          <a:bodyPr/>
          <a:lstStyle>
            <a:lvl1pPr>
              <a:defRPr/>
            </a:lvl1pPr>
          </a:lstStyle>
          <a:p>
            <a:pPr>
              <a:defRPr/>
            </a:pPr>
            <a:fld id="{45DE8C68-F4EC-4B19-9E72-6C1C526708C6}" type="slidenum">
              <a:rPr lang="en-US" smtClean="0"/>
              <a:pPr>
                <a:defRPr/>
              </a:pPr>
              <a:t>‹Nr.›</a:t>
            </a:fld>
            <a:endParaRPr lang="en-US" dirty="0"/>
          </a:p>
        </p:txBody>
      </p:sp>
    </p:spTree>
    <p:extLst>
      <p:ext uri="{BB962C8B-B14F-4D97-AF65-F5344CB8AC3E}">
        <p14:creationId xmlns:p14="http://schemas.microsoft.com/office/powerpoint/2010/main" val="14903279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45DE8C68-F4EC-4B19-9E72-6C1C526708C6}" type="slidenum">
              <a:rPr lang="en-US" smtClean="0"/>
              <a:pPr>
                <a:defRPr/>
              </a:pPr>
              <a:t>‹Nr.›</a:t>
            </a:fld>
            <a:endParaRPr lang="en-US" dirty="0"/>
          </a:p>
        </p:txBody>
      </p:sp>
    </p:spTree>
    <p:extLst>
      <p:ext uri="{BB962C8B-B14F-4D97-AF65-F5344CB8AC3E}">
        <p14:creationId xmlns:p14="http://schemas.microsoft.com/office/powerpoint/2010/main" val="359233706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45DE8C68-F4EC-4B19-9E72-6C1C526708C6}" type="slidenum">
              <a:rPr lang="en-US" smtClean="0"/>
              <a:pPr>
                <a:defRPr/>
              </a:pPr>
              <a:t>‹Nr.›</a:t>
            </a:fld>
            <a:endParaRPr lang="en-US" dirty="0"/>
          </a:p>
        </p:txBody>
      </p:sp>
    </p:spTree>
    <p:extLst>
      <p:ext uri="{BB962C8B-B14F-4D97-AF65-F5344CB8AC3E}">
        <p14:creationId xmlns:p14="http://schemas.microsoft.com/office/powerpoint/2010/main" val="176234582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250825"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0" hangingPunct="0">
              <a:spcBef>
                <a:spcPct val="50000"/>
              </a:spcBef>
              <a:defRPr/>
            </a:pPr>
            <a:endParaRPr lang="de-DE" altLang="de-DE">
              <a:cs typeface="+mn-cs"/>
            </a:endParaRPr>
          </a:p>
        </p:txBody>
      </p:sp>
      <p:sp>
        <p:nvSpPr>
          <p:cNvPr id="1027" name="Rectangle 7"/>
          <p:cNvSpPr>
            <a:spLocks noChangeArrowheads="1"/>
          </p:cNvSpPr>
          <p:nvPr/>
        </p:nvSpPr>
        <p:spPr bwMode="auto">
          <a:xfrm>
            <a:off x="0" y="0"/>
            <a:ext cx="250825" cy="4941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0" hangingPunct="0">
              <a:spcBef>
                <a:spcPct val="50000"/>
              </a:spcBef>
              <a:defRPr/>
            </a:pPr>
            <a:endParaRPr lang="de-DE" altLang="de-DE">
              <a:cs typeface="+mn-cs"/>
            </a:endParaRPr>
          </a:p>
        </p:txBody>
      </p:sp>
      <p:sp>
        <p:nvSpPr>
          <p:cNvPr id="30728" name="Rectangle 8"/>
          <p:cNvSpPr>
            <a:spLocks noChangeArrowheads="1"/>
          </p:cNvSpPr>
          <p:nvPr/>
        </p:nvSpPr>
        <p:spPr bwMode="auto">
          <a:xfrm rot="16200000">
            <a:off x="-132671" y="2819556"/>
            <a:ext cx="516167" cy="308419"/>
          </a:xfrm>
          <a:prstGeom prst="rect">
            <a:avLst/>
          </a:prstGeom>
          <a:noFill/>
          <a:ln w="9525">
            <a:noFill/>
            <a:miter lim="800000"/>
            <a:headEnd/>
            <a:tailEnd/>
          </a:ln>
          <a:effectLst/>
        </p:spPr>
        <p:txBody>
          <a:bodyPr wrap="none" lIns="92075" tIns="46038" rIns="92075" bIns="46038">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defRPr/>
            </a:pPr>
            <a:r>
              <a:rPr lang="de-DE" altLang="de-DE" sz="1400" b="0" smtClean="0">
                <a:solidFill>
                  <a:schemeClr val="bg1"/>
                </a:solidFill>
                <a:latin typeface="Calibri" panose="020F0502020204030204" pitchFamily="34" charset="0"/>
                <a:cs typeface="+mn-cs"/>
              </a:rPr>
              <a:t>OGC</a:t>
            </a:r>
            <a:endParaRPr lang="de-DE" altLang="de-DE" sz="1400" b="0" dirty="0" smtClean="0">
              <a:solidFill>
                <a:schemeClr val="bg1"/>
              </a:solidFill>
              <a:latin typeface="Calibri" panose="020F0502020204030204" pitchFamily="34" charset="0"/>
              <a:cs typeface="+mn-cs"/>
            </a:endParaRPr>
          </a:p>
        </p:txBody>
      </p:sp>
      <p:sp>
        <p:nvSpPr>
          <p:cNvPr id="1029" name="Rectangle 9"/>
          <p:cNvSpPr>
            <a:spLocks noChangeArrowheads="1"/>
          </p:cNvSpPr>
          <p:nvPr/>
        </p:nvSpPr>
        <p:spPr bwMode="auto">
          <a:xfrm>
            <a:off x="-65088" y="4419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lgn="ctr">
              <a:spcBef>
                <a:spcPct val="20000"/>
              </a:spcBef>
              <a:defRPr/>
            </a:pPr>
            <a:fld id="{3AFEE041-6FED-4E21-9DD9-D87D0ECEEC67}" type="slidenum">
              <a:rPr lang="de-DE" altLang="de-DE" sz="1200">
                <a:solidFill>
                  <a:schemeClr val="bg1"/>
                </a:solidFill>
                <a:latin typeface="Calibri" panose="020F0502020204030204" pitchFamily="34" charset="0"/>
                <a:cs typeface="+mn-cs"/>
              </a:rPr>
              <a:pPr algn="ctr">
                <a:spcBef>
                  <a:spcPct val="20000"/>
                </a:spcBef>
                <a:defRPr/>
              </a:pPr>
              <a:t>‹Nr.›</a:t>
            </a:fld>
            <a:endParaRPr lang="de-DE" altLang="de-DE" sz="1400">
              <a:solidFill>
                <a:schemeClr val="bg1"/>
              </a:solidFill>
              <a:latin typeface="Calibri" panose="020F0502020204030204" pitchFamily="34" charset="0"/>
              <a:cs typeface="+mn-cs"/>
            </a:endParaRPr>
          </a:p>
        </p:txBody>
      </p:sp>
      <p:pic>
        <p:nvPicPr>
          <p:cNvPr id="1030" name="Picture 11" descr="HFT_EK1_CMYK_maxH16m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6550" y="290513"/>
            <a:ext cx="11160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682625" y="609600"/>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err="1" smtClean="0"/>
              <a:t>Klicken</a:t>
            </a:r>
            <a:r>
              <a:rPr lang="en-US" altLang="en-US" dirty="0" smtClean="0"/>
              <a:t> </a:t>
            </a:r>
            <a:r>
              <a:rPr lang="en-US" altLang="en-US" dirty="0" err="1" smtClean="0"/>
              <a:t>Sie</a:t>
            </a:r>
            <a:r>
              <a:rPr lang="en-US" altLang="en-US" dirty="0" smtClean="0"/>
              <a:t>, um das </a:t>
            </a:r>
            <a:r>
              <a:rPr lang="en-US" altLang="en-US" dirty="0" err="1" smtClean="0"/>
              <a:t>Titelformat</a:t>
            </a:r>
            <a:r>
              <a:rPr lang="en-US" altLang="en-US" dirty="0" smtClean="0"/>
              <a:t> </a:t>
            </a:r>
            <a:r>
              <a:rPr lang="en-US" altLang="en-US" dirty="0" err="1" smtClean="0"/>
              <a:t>zu</a:t>
            </a:r>
            <a:r>
              <a:rPr lang="en-US" altLang="en-US" dirty="0" smtClean="0"/>
              <a:t> </a:t>
            </a:r>
            <a:r>
              <a:rPr lang="en-US" altLang="en-US" dirty="0" err="1" smtClean="0"/>
              <a:t>bearbeiten</a:t>
            </a:r>
            <a:endParaRPr lang="en-US" altLang="en-US" dirty="0" smtClean="0"/>
          </a:p>
        </p:txBody>
      </p:sp>
      <p:sp>
        <p:nvSpPr>
          <p:cNvPr id="1032" name="Rectangle 5"/>
          <p:cNvSpPr>
            <a:spLocks noGrp="1" noChangeArrowheads="1"/>
          </p:cNvSpPr>
          <p:nvPr>
            <p:ph type="body" idx="1"/>
          </p:nvPr>
        </p:nvSpPr>
        <p:spPr bwMode="auto">
          <a:xfrm>
            <a:off x="682625" y="1671638"/>
            <a:ext cx="747871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smtClean="0"/>
              <a:t>Klicken Sie, um die Formate des Vorlagentextes zu bearbeiten</a:t>
            </a:r>
          </a:p>
          <a:p>
            <a:pPr lvl="1"/>
            <a:r>
              <a:rPr lang="de-CH" altLang="de-CH" smtClean="0"/>
              <a:t>Zweite Ebene</a:t>
            </a:r>
          </a:p>
          <a:p>
            <a:pPr lvl="2"/>
            <a:r>
              <a:rPr lang="de-CH" altLang="de-CH" smtClean="0"/>
              <a:t>Dritte Ebene</a:t>
            </a:r>
          </a:p>
          <a:p>
            <a:pPr lvl="3"/>
            <a:r>
              <a:rPr lang="de-CH" altLang="de-CH" smtClean="0"/>
              <a:t>Vierte Ebene</a:t>
            </a:r>
          </a:p>
          <a:p>
            <a:pPr lvl="4"/>
            <a:r>
              <a:rPr lang="de-CH" altLang="de-CH" smtClean="0"/>
              <a:t>Fünfte Ebene</a:t>
            </a:r>
          </a:p>
        </p:txBody>
      </p:sp>
      <p:sp>
        <p:nvSpPr>
          <p:cNvPr id="11" name="Datumsplatzhalter 3"/>
          <p:cNvSpPr>
            <a:spLocks noGrp="1"/>
          </p:cNvSpPr>
          <p:nvPr>
            <p:ph type="dt" sz="half" idx="2"/>
          </p:nvPr>
        </p:nvSpPr>
        <p:spPr bwMode="auto">
          <a:xfrm>
            <a:off x="323850" y="6440488"/>
            <a:ext cx="2116138"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chemeClr val="bg2"/>
                </a:solidFill>
                <a:latin typeface="+mj-lt"/>
                <a:cs typeface="+mn-cs"/>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12" name="Foliennummernplatzhalter 4"/>
          <p:cNvSpPr>
            <a:spLocks noGrp="1"/>
          </p:cNvSpPr>
          <p:nvPr>
            <p:ph type="sldNum" sz="quarter" idx="4"/>
          </p:nvPr>
        </p:nvSpPr>
        <p:spPr bwMode="auto">
          <a:xfrm>
            <a:off x="6329363" y="6324600"/>
            <a:ext cx="1831975"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rgbClr val="000066"/>
                </a:solidFill>
                <a:latin typeface="+mj-lt"/>
                <a:cs typeface="+mn-cs"/>
              </a:defRPr>
            </a:lvl1pPr>
          </a:lstStyle>
          <a:p>
            <a:pPr>
              <a:defRPr/>
            </a:pPr>
            <a:fld id="{45DE8C68-F4EC-4B19-9E72-6C1C526708C6}"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788" r:id="rId12"/>
    <p:sldLayoutId id="2147483789" r:id="rId13"/>
  </p:sldLayoutIdLst>
  <p:hf hdr="0" dt="0"/>
  <p:txStyles>
    <p:titleStyle>
      <a:lvl1pPr algn="l" rtl="0" eaLnBrk="1" fontAlgn="base" hangingPunct="1">
        <a:spcBef>
          <a:spcPct val="0"/>
        </a:spcBef>
        <a:spcAft>
          <a:spcPct val="0"/>
        </a:spcAft>
        <a:defRPr sz="2400">
          <a:solidFill>
            <a:srgbClr val="000066"/>
          </a:solidFill>
          <a:latin typeface="+mn-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p:titleStyle>
    <p:bodyStyle>
      <a:lvl1pPr marL="342900" indent="-342900" algn="l" rtl="0" eaLnBrk="1" fontAlgn="base" hangingPunct="1">
        <a:spcBef>
          <a:spcPct val="35000"/>
        </a:spcBef>
        <a:spcAft>
          <a:spcPct val="0"/>
        </a:spcAft>
        <a:buChar char="•"/>
        <a:defRPr sz="18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800">
          <a:solidFill>
            <a:srgbClr val="000072"/>
          </a:solidFill>
          <a:latin typeface="+mn-lt"/>
        </a:defRPr>
      </a:lvl2pPr>
      <a:lvl3pPr marL="1085850" indent="-228600" algn="l" rtl="0" eaLnBrk="1" fontAlgn="base" hangingPunct="1">
        <a:spcBef>
          <a:spcPct val="35000"/>
        </a:spcBef>
        <a:spcAft>
          <a:spcPct val="0"/>
        </a:spcAft>
        <a:buChar char="•"/>
        <a:defRPr sz="1800">
          <a:solidFill>
            <a:srgbClr val="000072"/>
          </a:solidFill>
          <a:latin typeface="+mn-lt"/>
        </a:defRPr>
      </a:lvl3pPr>
      <a:lvl4pPr marL="1428750" indent="-228600" algn="l" rtl="0" eaLnBrk="1" fontAlgn="base" hangingPunct="1">
        <a:spcBef>
          <a:spcPct val="35000"/>
        </a:spcBef>
        <a:spcAft>
          <a:spcPct val="0"/>
        </a:spcAft>
        <a:buChar char="–"/>
        <a:defRPr sz="1800">
          <a:solidFill>
            <a:srgbClr val="000072"/>
          </a:solidFill>
          <a:latin typeface="+mn-lt"/>
        </a:defRPr>
      </a:lvl4pPr>
      <a:lvl5pPr marL="1771650" indent="-228600" algn="l" rtl="0" eaLnBrk="1" fontAlgn="base" hangingPunct="1">
        <a:spcBef>
          <a:spcPct val="35000"/>
        </a:spcBef>
        <a:spcAft>
          <a:spcPct val="0"/>
        </a:spcAft>
        <a:buChar char="»"/>
        <a:defRPr sz="18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reativecommons.org/licenses/by-nc-sa/3.0/d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github.com/opengeospatial/cite/wiki/Reference-Implementations" TargetMode="Externa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3.xml.rels><?xml version="1.0" encoding="UTF-8" standalone="yes"?>
<Relationships xmlns="http://schemas.openxmlformats.org/package/2006/relationships"><Relationship Id="rId26" Type="http://schemas.openxmlformats.org/officeDocument/2006/relationships/diagramColors" Target="../diagrams/colors5.xml"/><Relationship Id="rId21" Type="http://schemas.openxmlformats.org/officeDocument/2006/relationships/diagramColors" Target="../diagrams/colors4.xml"/><Relationship Id="rId42" Type="http://schemas.microsoft.com/office/2007/relationships/diagramDrawing" Target="../diagrams/drawing8.xml"/><Relationship Id="rId47" Type="http://schemas.microsoft.com/office/2007/relationships/diagramDrawing" Target="../diagrams/drawing9.xml"/><Relationship Id="rId63" Type="http://schemas.openxmlformats.org/officeDocument/2006/relationships/diagramData" Target="../diagrams/data13.xml"/><Relationship Id="rId68" Type="http://schemas.openxmlformats.org/officeDocument/2006/relationships/diagramData" Target="../diagrams/data14.xml"/><Relationship Id="rId7" Type="http://schemas.microsoft.com/office/2007/relationships/diagramDrawing" Target="../diagrams/drawing1.xml"/><Relationship Id="rId71" Type="http://schemas.openxmlformats.org/officeDocument/2006/relationships/diagramColors" Target="../diagrams/colors14.xml"/><Relationship Id="rId2" Type="http://schemas.openxmlformats.org/officeDocument/2006/relationships/notesSlide" Target="../notesSlides/notesSlide4.xml"/><Relationship Id="rId16" Type="http://schemas.openxmlformats.org/officeDocument/2006/relationships/diagramColors" Target="../diagrams/colors3.xml"/><Relationship Id="rId29" Type="http://schemas.openxmlformats.org/officeDocument/2006/relationships/diagramLayout" Target="../diagrams/layout6.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45" Type="http://schemas.openxmlformats.org/officeDocument/2006/relationships/diagramQuickStyle" Target="../diagrams/quickStyle9.xml"/><Relationship Id="rId53" Type="http://schemas.openxmlformats.org/officeDocument/2006/relationships/diagramData" Target="../diagrams/data11.xml"/><Relationship Id="rId58" Type="http://schemas.openxmlformats.org/officeDocument/2006/relationships/diagramData" Target="../diagrams/data12.xml"/><Relationship Id="rId66" Type="http://schemas.openxmlformats.org/officeDocument/2006/relationships/diagramColors" Target="../diagrams/colors13.xml"/><Relationship Id="rId5" Type="http://schemas.openxmlformats.org/officeDocument/2006/relationships/diagramQuickStyle" Target="../diagrams/quickStyle1.xml"/><Relationship Id="rId61" Type="http://schemas.openxmlformats.org/officeDocument/2006/relationships/diagramColors" Target="../diagrams/colors12.xml"/><Relationship Id="rId19" Type="http://schemas.openxmlformats.org/officeDocument/2006/relationships/diagramLayout" Target="../diagrams/layout4.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43" Type="http://schemas.openxmlformats.org/officeDocument/2006/relationships/diagramData" Target="../diagrams/data9.xml"/><Relationship Id="rId48" Type="http://schemas.openxmlformats.org/officeDocument/2006/relationships/diagramData" Target="../diagrams/data10.xml"/><Relationship Id="rId56" Type="http://schemas.openxmlformats.org/officeDocument/2006/relationships/diagramColors" Target="../diagrams/colors11.xml"/><Relationship Id="rId64" Type="http://schemas.openxmlformats.org/officeDocument/2006/relationships/diagramLayout" Target="../diagrams/layout13.xml"/><Relationship Id="rId69" Type="http://schemas.openxmlformats.org/officeDocument/2006/relationships/diagramLayout" Target="../diagrams/layout14.xml"/><Relationship Id="rId8" Type="http://schemas.openxmlformats.org/officeDocument/2006/relationships/diagramData" Target="../diagrams/data2.xml"/><Relationship Id="rId51" Type="http://schemas.openxmlformats.org/officeDocument/2006/relationships/diagramColors" Target="../diagrams/colors10.xml"/><Relationship Id="rId72" Type="http://schemas.microsoft.com/office/2007/relationships/diagramDrawing" Target="../diagrams/drawing14.xml"/><Relationship Id="rId3" Type="http://schemas.openxmlformats.org/officeDocument/2006/relationships/diagramData" Target="../diagrams/data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46" Type="http://schemas.openxmlformats.org/officeDocument/2006/relationships/diagramColors" Target="../diagrams/colors9.xml"/><Relationship Id="rId59" Type="http://schemas.openxmlformats.org/officeDocument/2006/relationships/diagramLayout" Target="../diagrams/layout12.xml"/><Relationship Id="rId67" Type="http://schemas.microsoft.com/office/2007/relationships/diagramDrawing" Target="../diagrams/drawing13.xml"/><Relationship Id="rId20" Type="http://schemas.openxmlformats.org/officeDocument/2006/relationships/diagramQuickStyle" Target="../diagrams/quickStyle4.xml"/><Relationship Id="rId41" Type="http://schemas.openxmlformats.org/officeDocument/2006/relationships/diagramColors" Target="../diagrams/colors8.xml"/><Relationship Id="rId54" Type="http://schemas.openxmlformats.org/officeDocument/2006/relationships/diagramLayout" Target="../diagrams/layout11.xml"/><Relationship Id="rId62" Type="http://schemas.microsoft.com/office/2007/relationships/diagramDrawing" Target="../diagrams/drawing12.xml"/><Relationship Id="rId70" Type="http://schemas.openxmlformats.org/officeDocument/2006/relationships/diagramQuickStyle" Target="../diagrams/quickStyle14.xml"/><Relationship Id="rId1" Type="http://schemas.openxmlformats.org/officeDocument/2006/relationships/slideLayout" Target="../slideLayouts/slideLayout2.xml"/><Relationship Id="rId6" Type="http://schemas.openxmlformats.org/officeDocument/2006/relationships/diagramColors" Target="../diagrams/colors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49" Type="http://schemas.openxmlformats.org/officeDocument/2006/relationships/diagramLayout" Target="../diagrams/layout10.xml"/><Relationship Id="rId57" Type="http://schemas.microsoft.com/office/2007/relationships/diagramDrawing" Target="../diagrams/drawing11.xml"/><Relationship Id="rId10" Type="http://schemas.openxmlformats.org/officeDocument/2006/relationships/diagramQuickStyle" Target="../diagrams/quickStyle2.xml"/><Relationship Id="rId31" Type="http://schemas.openxmlformats.org/officeDocument/2006/relationships/diagramColors" Target="../diagrams/colors6.xml"/><Relationship Id="rId44" Type="http://schemas.openxmlformats.org/officeDocument/2006/relationships/diagramLayout" Target="../diagrams/layout9.xml"/><Relationship Id="rId52" Type="http://schemas.microsoft.com/office/2007/relationships/diagramDrawing" Target="../diagrams/drawing10.xml"/><Relationship Id="rId60" Type="http://schemas.openxmlformats.org/officeDocument/2006/relationships/diagramQuickStyle" Target="../diagrams/quickStyle12.xml"/><Relationship Id="rId65" Type="http://schemas.openxmlformats.org/officeDocument/2006/relationships/diagramQuickStyle" Target="../diagrams/quickStyle13.xml"/><Relationship Id="rId4" Type="http://schemas.openxmlformats.org/officeDocument/2006/relationships/diagramLayout" Target="../diagrams/layout1.xml"/><Relationship Id="rId9" Type="http://schemas.openxmlformats.org/officeDocument/2006/relationships/diagramLayout" Target="../diagrams/layout2.xml"/><Relationship Id="rId13" Type="http://schemas.openxmlformats.org/officeDocument/2006/relationships/diagramData" Target="../diagrams/data3.xml"/><Relationship Id="rId18" Type="http://schemas.openxmlformats.org/officeDocument/2006/relationships/diagramData" Target="../diagrams/data4.xml"/><Relationship Id="rId39" Type="http://schemas.openxmlformats.org/officeDocument/2006/relationships/diagramLayout" Target="../diagrams/layout8.xml"/><Relationship Id="rId34" Type="http://schemas.openxmlformats.org/officeDocument/2006/relationships/diagramLayout" Target="../diagrams/layout7.xml"/><Relationship Id="rId50" Type="http://schemas.openxmlformats.org/officeDocument/2006/relationships/diagramQuickStyle" Target="../diagrams/quickStyle10.xml"/><Relationship Id="rId55"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ogc.org/about-ogc/benefit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ogc.org/join/" TargetMode="Externa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34.jpeg"/><Relationship Id="rId26" Type="http://schemas.openxmlformats.org/officeDocument/2006/relationships/image" Target="../media/image42.png"/><Relationship Id="rId39" Type="http://schemas.openxmlformats.org/officeDocument/2006/relationships/image" Target="../media/image55.png"/><Relationship Id="rId21" Type="http://schemas.openxmlformats.org/officeDocument/2006/relationships/image" Target="../media/image37.jpeg"/><Relationship Id="rId34" Type="http://schemas.openxmlformats.org/officeDocument/2006/relationships/image" Target="../media/image50.png"/><Relationship Id="rId42" Type="http://schemas.openxmlformats.org/officeDocument/2006/relationships/image" Target="../media/image58.png"/><Relationship Id="rId7" Type="http://schemas.openxmlformats.org/officeDocument/2006/relationships/image" Target="../media/image23.png"/><Relationship Id="rId2" Type="http://schemas.openxmlformats.org/officeDocument/2006/relationships/image" Target="../media/image18.png"/><Relationship Id="rId16" Type="http://schemas.openxmlformats.org/officeDocument/2006/relationships/image" Target="../media/image32.gif"/><Relationship Id="rId20" Type="http://schemas.openxmlformats.org/officeDocument/2006/relationships/image" Target="../media/image36.jpeg"/><Relationship Id="rId29" Type="http://schemas.openxmlformats.org/officeDocument/2006/relationships/image" Target="../media/image45.gif"/><Relationship Id="rId41"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24" Type="http://schemas.openxmlformats.org/officeDocument/2006/relationships/image" Target="../media/image40.png"/><Relationship Id="rId32" Type="http://schemas.openxmlformats.org/officeDocument/2006/relationships/image" Target="../media/image48.jpeg"/><Relationship Id="rId37" Type="http://schemas.openxmlformats.org/officeDocument/2006/relationships/image" Target="../media/image53.png"/><Relationship Id="rId40" Type="http://schemas.openxmlformats.org/officeDocument/2006/relationships/image" Target="../media/image56.png"/><Relationship Id="rId5" Type="http://schemas.openxmlformats.org/officeDocument/2006/relationships/image" Target="../media/image21.png"/><Relationship Id="rId15" Type="http://schemas.openxmlformats.org/officeDocument/2006/relationships/image" Target="../media/image31.jpe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jpeg"/><Relationship Id="rId10" Type="http://schemas.openxmlformats.org/officeDocument/2006/relationships/image" Target="../media/image26.jpeg"/><Relationship Id="rId19" Type="http://schemas.openxmlformats.org/officeDocument/2006/relationships/image" Target="../media/image35.gif"/><Relationship Id="rId31" Type="http://schemas.openxmlformats.org/officeDocument/2006/relationships/image" Target="../media/image47.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jpe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jpeg"/><Relationship Id="rId43" Type="http://schemas.openxmlformats.org/officeDocument/2006/relationships/image" Target="../media/image59.png"/><Relationship Id="rId8" Type="http://schemas.openxmlformats.org/officeDocument/2006/relationships/image" Target="../media/image24.png"/><Relationship Id="rId3" Type="http://schemas.openxmlformats.org/officeDocument/2006/relationships/image" Target="../media/image19.png"/><Relationship Id="rId12" Type="http://schemas.openxmlformats.org/officeDocument/2006/relationships/image" Target="../media/image28.jpeg"/><Relationship Id="rId17" Type="http://schemas.openxmlformats.org/officeDocument/2006/relationships/image" Target="../media/image33.jpeg"/><Relationship Id="rId25" Type="http://schemas.openxmlformats.org/officeDocument/2006/relationships/image" Target="../media/image41.jpeg"/><Relationship Id="rId33" Type="http://schemas.openxmlformats.org/officeDocument/2006/relationships/image" Target="../media/image49.png"/><Relationship Id="rId38"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opengeospatial.org/ogc/join?orgtype=Government-Local&amp;country=Germany#resul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opengeospatial.org/ogc/historylo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opengeospatial.org/ogc/organization/bod"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opengeospatial.org/ogc/organization/staff"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hyperlink" Target="https://www.ogc.org/projects/groups/oab" TargetMode="Externa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opengeospatial.org/docs/e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opengeospatial.org/ogc/historylon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8.gif"/><Relationship Id="rId13" Type="http://schemas.openxmlformats.org/officeDocument/2006/relationships/image" Target="../media/image83.gif"/><Relationship Id="rId18" Type="http://schemas.openxmlformats.org/officeDocument/2006/relationships/image" Target="../media/image88.gif"/><Relationship Id="rId26" Type="http://schemas.openxmlformats.org/officeDocument/2006/relationships/image" Target="../media/image96.png"/><Relationship Id="rId3" Type="http://schemas.openxmlformats.org/officeDocument/2006/relationships/image" Target="../media/image73.png"/><Relationship Id="rId21" Type="http://schemas.openxmlformats.org/officeDocument/2006/relationships/image" Target="../media/image91.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5" Type="http://schemas.openxmlformats.org/officeDocument/2006/relationships/image" Target="../media/image95.png"/><Relationship Id="rId2" Type="http://schemas.openxmlformats.org/officeDocument/2006/relationships/notesSlide" Target="../notesSlides/notesSlide6.xml"/><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gif"/><Relationship Id="rId24" Type="http://schemas.openxmlformats.org/officeDocument/2006/relationships/image" Target="../media/image94.png"/><Relationship Id="rId5" Type="http://schemas.openxmlformats.org/officeDocument/2006/relationships/image" Target="../media/image75.jpeg"/><Relationship Id="rId15" Type="http://schemas.openxmlformats.org/officeDocument/2006/relationships/image" Target="../media/image85.png"/><Relationship Id="rId23" Type="http://schemas.openxmlformats.org/officeDocument/2006/relationships/image" Target="../media/image93.gif"/><Relationship Id="rId10" Type="http://schemas.openxmlformats.org/officeDocument/2006/relationships/image" Target="../media/image80.gif"/><Relationship Id="rId19" Type="http://schemas.openxmlformats.org/officeDocument/2006/relationships/image" Target="../media/image89.jpeg"/><Relationship Id="rId4" Type="http://schemas.openxmlformats.org/officeDocument/2006/relationships/image" Target="../media/image74.gif"/><Relationship Id="rId9" Type="http://schemas.openxmlformats.org/officeDocument/2006/relationships/image" Target="../media/image79.png"/><Relationship Id="rId14" Type="http://schemas.openxmlformats.org/officeDocument/2006/relationships/image" Target="../media/image84.gif"/><Relationship Id="rId22" Type="http://schemas.openxmlformats.org/officeDocument/2006/relationships/image" Target="../media/image92.gif"/><Relationship Id="rId27" Type="http://schemas.openxmlformats.org/officeDocument/2006/relationships/image" Target="../media/image97.png"/></Relationships>
</file>

<file path=ppt/slides/_rels/slide5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bp.schemas.opengis.net/" TargetMode="External"/><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1</a:t>
            </a:fld>
            <a:endParaRPr lang="en-US" dirty="0"/>
          </a:p>
        </p:txBody>
      </p:sp>
      <p:sp>
        <p:nvSpPr>
          <p:cNvPr id="5" name="Rectangle 4"/>
          <p:cNvSpPr txBox="1">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r>
              <a:rPr lang="en-US" dirty="0">
                <a:solidFill>
                  <a:srgbClr val="0A2D5C"/>
                </a:solidFill>
                <a:latin typeface="Helvetica Neue Condensed" charset="0"/>
                <a:ea typeface="Helvetica Neue Condensed" charset="0"/>
                <a:cs typeface="Helvetica Neue Condensed" charset="0"/>
              </a:rPr>
              <a:t>OGC: An overview</a:t>
            </a:r>
            <a:endParaRPr lang="de-DE" altLang="de-DE" b="0" kern="0" dirty="0"/>
          </a:p>
        </p:txBody>
      </p:sp>
      <p:sp>
        <p:nvSpPr>
          <p:cNvPr id="6" name="Rectangle 3"/>
          <p:cNvSpPr>
            <a:spLocks noChangeArrowheads="1"/>
          </p:cNvSpPr>
          <p:nvPr/>
        </p:nvSpPr>
        <p:spPr bwMode="auto">
          <a:xfrm>
            <a:off x="683568" y="3861048"/>
            <a:ext cx="4464050" cy="1223963"/>
          </a:xfrm>
          <a:prstGeom prst="rect">
            <a:avLst/>
          </a:prstGeom>
          <a:noFill/>
          <a:ln w="9525">
            <a:noFill/>
            <a:miter lim="800000"/>
            <a:headEnd/>
            <a:tailEnd/>
          </a:ln>
        </p:spPr>
        <p:txBody>
          <a:bodyPr lIns="92075" tIns="46038" rIns="92075" bIns="46038"/>
          <a:lstStyle/>
          <a:p>
            <a:pPr>
              <a:spcAft>
                <a:spcPct val="50000"/>
              </a:spcAft>
              <a:buClr>
                <a:schemeClr val="accent1"/>
              </a:buClr>
              <a:buSzPct val="70000"/>
              <a:buFont typeface="Wingdings" pitchFamily="2" charset="2"/>
              <a:buNone/>
            </a:pPr>
            <a:r>
              <a:rPr lang="en-GB" sz="1800" b="0" dirty="0" err="1">
                <a:solidFill>
                  <a:schemeClr val="accent2">
                    <a:lumMod val="50000"/>
                  </a:schemeClr>
                </a:solidFill>
                <a:latin typeface="+mn-lt"/>
              </a:rPr>
              <a:t>Prof.</a:t>
            </a:r>
            <a:r>
              <a:rPr lang="en-GB" sz="1800" b="0" dirty="0">
                <a:solidFill>
                  <a:schemeClr val="accent2">
                    <a:lumMod val="50000"/>
                  </a:schemeClr>
                </a:solidFill>
                <a:latin typeface="+mn-lt"/>
              </a:rPr>
              <a:t> </a:t>
            </a:r>
            <a:r>
              <a:rPr lang="en-GB" sz="1800" b="0" dirty="0" err="1" smtClean="0">
                <a:solidFill>
                  <a:schemeClr val="accent2">
                    <a:lumMod val="50000"/>
                  </a:schemeClr>
                </a:solidFill>
                <a:latin typeface="+mn-lt"/>
              </a:rPr>
              <a:t>Dr.</a:t>
            </a:r>
            <a:r>
              <a:rPr lang="en-GB" sz="1800" b="0" dirty="0" smtClean="0">
                <a:solidFill>
                  <a:schemeClr val="accent2">
                    <a:lumMod val="50000"/>
                  </a:schemeClr>
                </a:solidFill>
                <a:latin typeface="+mn-lt"/>
              </a:rPr>
              <a:t> </a:t>
            </a:r>
            <a:r>
              <a:rPr lang="en-GB" sz="1800" b="0" dirty="0">
                <a:solidFill>
                  <a:schemeClr val="accent2">
                    <a:lumMod val="50000"/>
                  </a:schemeClr>
                </a:solidFill>
                <a:latin typeface="+mn-lt"/>
              </a:rPr>
              <a:t>Franz-Josef </a:t>
            </a:r>
            <a:r>
              <a:rPr lang="en-GB" sz="1800" b="0" dirty="0" smtClean="0">
                <a:solidFill>
                  <a:schemeClr val="accent2">
                    <a:lumMod val="50000"/>
                  </a:schemeClr>
                </a:solidFill>
                <a:latin typeface="+mn-lt"/>
              </a:rPr>
              <a:t>Behr</a:t>
            </a:r>
          </a:p>
        </p:txBody>
      </p:sp>
      <p:pic>
        <p:nvPicPr>
          <p:cNvPr id="7" name="Picture 5">
            <a:hlinkClick r:id="rId2"/>
          </p:cNvPr>
          <p:cNvPicPr>
            <a:picLocks noChangeAspect="1" noChangeArrowheads="1"/>
          </p:cNvPicPr>
          <p:nvPr/>
        </p:nvPicPr>
        <p:blipFill>
          <a:blip r:embed="rId3"/>
          <a:srcRect/>
          <a:stretch>
            <a:fillRect/>
          </a:stretch>
        </p:blipFill>
        <p:spPr bwMode="auto">
          <a:xfrm>
            <a:off x="827584" y="5373266"/>
            <a:ext cx="936625" cy="407987"/>
          </a:xfrm>
          <a:prstGeom prst="rect">
            <a:avLst/>
          </a:prstGeom>
          <a:noFill/>
          <a:ln w="9525">
            <a:noFill/>
            <a:miter lim="800000"/>
            <a:headEnd/>
            <a:tailEnd/>
          </a:ln>
        </p:spPr>
      </p:pic>
      <p:sp>
        <p:nvSpPr>
          <p:cNvPr id="8" name="Rectangle 6"/>
          <p:cNvSpPr>
            <a:spLocks noChangeArrowheads="1"/>
          </p:cNvSpPr>
          <p:nvPr/>
        </p:nvSpPr>
        <p:spPr bwMode="auto">
          <a:xfrm>
            <a:off x="755576" y="6076528"/>
            <a:ext cx="6048375" cy="276999"/>
          </a:xfrm>
          <a:prstGeom prst="rect">
            <a:avLst/>
          </a:prstGeom>
          <a:noFill/>
          <a:ln w="9525">
            <a:noFill/>
            <a:miter lim="800000"/>
            <a:headEnd/>
            <a:tailEnd/>
          </a:ln>
        </p:spPr>
        <p:txBody>
          <a:bodyPr>
            <a:spAutoFit/>
          </a:bodyPr>
          <a:lstStyle/>
          <a:p>
            <a:r>
              <a:rPr lang="de-DE" sz="1200" b="0" dirty="0" err="1" smtClean="0">
                <a:solidFill>
                  <a:schemeClr val="accent2">
                    <a:lumMod val="50000"/>
                  </a:schemeClr>
                </a:solidFill>
                <a:latin typeface="+mn-lt"/>
              </a:rPr>
              <a:t>Own</a:t>
            </a:r>
            <a:r>
              <a:rPr lang="de-DE" sz="1200" b="0" dirty="0" smtClean="0">
                <a:solidFill>
                  <a:schemeClr val="accent2">
                    <a:lumMod val="50000"/>
                  </a:schemeClr>
                </a:solidFill>
                <a:latin typeface="+mn-lt"/>
              </a:rPr>
              <a:t> </a:t>
            </a:r>
            <a:r>
              <a:rPr lang="de-DE" sz="1200" b="0" dirty="0" err="1" smtClean="0">
                <a:solidFill>
                  <a:schemeClr val="accent2">
                    <a:lumMod val="50000"/>
                  </a:schemeClr>
                </a:solidFill>
                <a:latin typeface="+mn-lt"/>
              </a:rPr>
              <a:t>content</a:t>
            </a:r>
            <a:r>
              <a:rPr lang="de-DE" sz="1200" b="0" dirty="0" smtClean="0">
                <a:solidFill>
                  <a:schemeClr val="accent2">
                    <a:lumMod val="50000"/>
                  </a:schemeClr>
                </a:solidFill>
                <a:latin typeface="+mn-lt"/>
              </a:rPr>
              <a:t> </a:t>
            </a:r>
            <a:r>
              <a:rPr lang="de-DE" sz="1200" b="0" dirty="0" err="1">
                <a:solidFill>
                  <a:schemeClr val="accent2">
                    <a:lumMod val="50000"/>
                  </a:schemeClr>
                </a:solidFill>
                <a:latin typeface="+mn-lt"/>
              </a:rPr>
              <a:t>is</a:t>
            </a:r>
            <a:r>
              <a:rPr lang="de-DE" sz="1200" b="0" dirty="0">
                <a:solidFill>
                  <a:schemeClr val="accent2">
                    <a:lumMod val="50000"/>
                  </a:schemeClr>
                </a:solidFill>
                <a:latin typeface="+mn-lt"/>
              </a:rPr>
              <a:t> </a:t>
            </a:r>
            <a:r>
              <a:rPr lang="de-DE" sz="1200" b="0" dirty="0" err="1">
                <a:solidFill>
                  <a:schemeClr val="accent2">
                    <a:lumMod val="50000"/>
                  </a:schemeClr>
                </a:solidFill>
                <a:latin typeface="+mn-lt"/>
              </a:rPr>
              <a:t>licensed</a:t>
            </a:r>
            <a:r>
              <a:rPr lang="de-DE" sz="1200" b="0" dirty="0">
                <a:solidFill>
                  <a:schemeClr val="accent2">
                    <a:lumMod val="50000"/>
                  </a:schemeClr>
                </a:solidFill>
                <a:latin typeface="+mn-lt"/>
              </a:rPr>
              <a:t> </a:t>
            </a:r>
            <a:r>
              <a:rPr lang="de-DE" sz="1200" b="0" dirty="0" err="1">
                <a:solidFill>
                  <a:schemeClr val="accent2">
                    <a:lumMod val="50000"/>
                  </a:schemeClr>
                </a:solidFill>
                <a:latin typeface="+mn-lt"/>
              </a:rPr>
              <a:t>under</a:t>
            </a:r>
            <a:r>
              <a:rPr lang="de-DE" sz="1200" b="0" dirty="0">
                <a:solidFill>
                  <a:schemeClr val="accent2">
                    <a:lumMod val="50000"/>
                  </a:schemeClr>
                </a:solidFill>
                <a:latin typeface="+mn-lt"/>
              </a:rPr>
              <a:t> a Creative </a:t>
            </a:r>
            <a:r>
              <a:rPr lang="de-DE" sz="1200" b="0" dirty="0" err="1">
                <a:solidFill>
                  <a:schemeClr val="accent2">
                    <a:lumMod val="50000"/>
                  </a:schemeClr>
                </a:solidFill>
                <a:latin typeface="+mn-lt"/>
              </a:rPr>
              <a:t>Commons</a:t>
            </a:r>
            <a:r>
              <a:rPr lang="de-DE" sz="1200" b="0" dirty="0">
                <a:solidFill>
                  <a:schemeClr val="accent2">
                    <a:lumMod val="50000"/>
                  </a:schemeClr>
                </a:solidFill>
                <a:latin typeface="+mn-lt"/>
              </a:rPr>
              <a:t>-Lizenz CC BY-NC-SA. </a:t>
            </a:r>
          </a:p>
        </p:txBody>
      </p:sp>
    </p:spTree>
    <p:extLst>
      <p:ext uri="{BB962C8B-B14F-4D97-AF65-F5344CB8AC3E}">
        <p14:creationId xmlns:p14="http://schemas.microsoft.com/office/powerpoint/2010/main" val="2856144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35"/>
          <p:cNvSpPr/>
          <p:nvPr/>
        </p:nvSpPr>
        <p:spPr>
          <a:xfrm>
            <a:off x="611560" y="5071809"/>
            <a:ext cx="8136904" cy="1635042"/>
          </a:xfrm>
          <a:prstGeom prst="rect">
            <a:avLst/>
          </a:prstGeom>
          <a:solidFill>
            <a:srgbClr val="FF9966">
              <a:alpha val="25098"/>
            </a:srgbClr>
          </a:solidFill>
        </p:spPr>
        <p:txBody>
          <a:bodyPr wrap="none" rtlCol="0" anchor="ctr">
            <a:spAutoFit/>
          </a:bodyPr>
          <a:lstStyle/>
          <a:p>
            <a:pPr algn="ctr"/>
            <a:endParaRPr lang="de-DE" sz="1200" b="0" dirty="0">
              <a:latin typeface="+mn-lt"/>
            </a:endParaRPr>
          </a:p>
        </p:txBody>
      </p:sp>
      <p:sp>
        <p:nvSpPr>
          <p:cNvPr id="34" name="Rechteck 33"/>
          <p:cNvSpPr/>
          <p:nvPr/>
        </p:nvSpPr>
        <p:spPr>
          <a:xfrm>
            <a:off x="611560" y="404664"/>
            <a:ext cx="8136904" cy="4320480"/>
          </a:xfrm>
          <a:prstGeom prst="rect">
            <a:avLst/>
          </a:prstGeom>
          <a:solidFill>
            <a:srgbClr val="0099FF">
              <a:alpha val="21176"/>
            </a:srgbClr>
          </a:solidFill>
        </p:spPr>
        <p:txBody>
          <a:bodyPr wrap="square" rtlCol="0" anchor="ctr">
            <a:spAutoFit/>
          </a:bodyPr>
          <a:lstStyle/>
          <a:p>
            <a:pPr algn="ctr"/>
            <a:endParaRPr lang="de-DE" sz="1200" b="0" dirty="0">
              <a:latin typeface="+mn-lt"/>
            </a:endParaRPr>
          </a:p>
        </p:txBody>
      </p:sp>
      <p:sp>
        <p:nvSpPr>
          <p:cNvPr id="2" name="Foliennummernplatzhalter 1"/>
          <p:cNvSpPr>
            <a:spLocks noGrp="1"/>
          </p:cNvSpPr>
          <p:nvPr>
            <p:ph type="sldNum" sz="quarter" idx="11"/>
          </p:nvPr>
        </p:nvSpPr>
        <p:spPr/>
        <p:txBody>
          <a:bodyPr/>
          <a:lstStyle/>
          <a:p>
            <a:pPr>
              <a:defRPr/>
            </a:pPr>
            <a:fld id="{45DE8C68-F4EC-4B19-9E72-6C1C526708C6}" type="slidenum">
              <a:rPr lang="en-US" smtClean="0"/>
              <a:pPr>
                <a:defRPr/>
              </a:pPr>
              <a:t>10</a:t>
            </a:fld>
            <a:endParaRPr lang="en-US" dirty="0"/>
          </a:p>
        </p:txBody>
      </p:sp>
      <p:sp>
        <p:nvSpPr>
          <p:cNvPr id="3" name="Rechteck 2"/>
          <p:cNvSpPr/>
          <p:nvPr/>
        </p:nvSpPr>
        <p:spPr bwMode="auto">
          <a:xfrm>
            <a:off x="971600" y="2543418"/>
            <a:ext cx="2016224" cy="525542"/>
          </a:xfrm>
          <a:prstGeom prst="rect">
            <a:avLst/>
          </a:prstGeom>
          <a:solidFill>
            <a:schemeClr val="bg1"/>
          </a:solidFill>
          <a:ln w="9525" cap="flat" cmpd="sng" algn="ctr">
            <a:solidFill>
              <a:schemeClr val="bg1">
                <a:lumMod val="50000"/>
              </a:schemeClr>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noAutofit/>
          </a:bodyPr>
          <a:lstStyle/>
          <a:p>
            <a:pPr eaLnBrk="0" hangingPunct="0">
              <a:spcBef>
                <a:spcPct val="50000"/>
              </a:spcBef>
            </a:pPr>
            <a:r>
              <a:rPr lang="de-DE" sz="1600" b="0">
                <a:latin typeface="Calibri" pitchFamily="34" charset="0"/>
              </a:rPr>
              <a:t>Abstract Specification </a:t>
            </a:r>
            <a:endParaRPr kumimoji="0" lang="de-DE" sz="1600" b="0" i="0" u="none" strike="noStrike" cap="none" normalizeH="0" baseline="0" smtClean="0">
              <a:ln>
                <a:noFill/>
              </a:ln>
              <a:solidFill>
                <a:schemeClr val="tx1"/>
              </a:solidFill>
              <a:effectLst/>
              <a:latin typeface="Calibri" pitchFamily="34" charset="0"/>
            </a:endParaRPr>
          </a:p>
        </p:txBody>
      </p:sp>
      <p:sp>
        <p:nvSpPr>
          <p:cNvPr id="4" name="Rechteck 3"/>
          <p:cNvSpPr/>
          <p:nvPr/>
        </p:nvSpPr>
        <p:spPr bwMode="auto">
          <a:xfrm>
            <a:off x="971600" y="4102333"/>
            <a:ext cx="2016224" cy="525542"/>
          </a:xfrm>
          <a:prstGeom prst="rect">
            <a:avLst/>
          </a:prstGeom>
          <a:solidFill>
            <a:schemeClr val="bg1"/>
          </a:solidFill>
          <a:ln w="9525" cap="flat" cmpd="sng" algn="ctr">
            <a:solidFill>
              <a:schemeClr val="bg1">
                <a:lumMod val="50000"/>
              </a:schemeClr>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noAutofit/>
          </a:bodyPr>
          <a:lstStyle/>
          <a:p>
            <a:pPr eaLnBrk="0" hangingPunct="0">
              <a:spcBef>
                <a:spcPct val="50000"/>
              </a:spcBef>
            </a:pPr>
            <a:r>
              <a:rPr lang="de-DE" sz="1600" b="0">
                <a:latin typeface="Calibri" pitchFamily="34" charset="0"/>
              </a:rPr>
              <a:t>Implementation Specification </a:t>
            </a:r>
            <a:endParaRPr kumimoji="0" lang="de-DE" sz="1600" b="0" i="0" u="none" strike="noStrike" cap="none" normalizeH="0" baseline="0" smtClean="0">
              <a:ln>
                <a:noFill/>
              </a:ln>
              <a:solidFill>
                <a:schemeClr val="tx1"/>
              </a:solidFill>
              <a:effectLst/>
              <a:latin typeface="Calibri" pitchFamily="34" charset="0"/>
            </a:endParaRPr>
          </a:p>
        </p:txBody>
      </p:sp>
      <p:sp>
        <p:nvSpPr>
          <p:cNvPr id="5" name="Rechteck 4"/>
          <p:cNvSpPr/>
          <p:nvPr/>
        </p:nvSpPr>
        <p:spPr bwMode="auto">
          <a:xfrm>
            <a:off x="971600" y="5322694"/>
            <a:ext cx="2016224" cy="525542"/>
          </a:xfrm>
          <a:prstGeom prst="rect">
            <a:avLst/>
          </a:prstGeom>
          <a:solidFill>
            <a:schemeClr val="bg1"/>
          </a:solidFill>
          <a:ln w="9525" cap="flat" cmpd="sng" algn="ctr">
            <a:solidFill>
              <a:schemeClr val="bg1">
                <a:lumMod val="5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eaLnBrk="0" hangingPunct="0">
              <a:spcBef>
                <a:spcPct val="50000"/>
              </a:spcBef>
            </a:pPr>
            <a:r>
              <a:rPr lang="de-DE" sz="1600" b="0" smtClean="0">
                <a:latin typeface="Calibri" pitchFamily="34" charset="0"/>
              </a:rPr>
              <a:t>Implementations</a:t>
            </a:r>
            <a:endParaRPr kumimoji="0" lang="de-DE" sz="1600" b="0" i="0" u="none" strike="noStrike" cap="none" normalizeH="0" baseline="0" smtClean="0">
              <a:ln>
                <a:noFill/>
              </a:ln>
              <a:solidFill>
                <a:schemeClr val="tx1"/>
              </a:solidFill>
              <a:effectLst/>
              <a:latin typeface="Calibri" pitchFamily="34" charset="0"/>
            </a:endParaRPr>
          </a:p>
        </p:txBody>
      </p:sp>
      <p:sp>
        <p:nvSpPr>
          <p:cNvPr id="11" name="Rechteck 10"/>
          <p:cNvSpPr/>
          <p:nvPr/>
        </p:nvSpPr>
        <p:spPr>
          <a:xfrm>
            <a:off x="4846737" y="3212976"/>
            <a:ext cx="2749599" cy="338554"/>
          </a:xfrm>
          <a:prstGeom prst="rect">
            <a:avLst/>
          </a:prstGeom>
        </p:spPr>
        <p:txBody>
          <a:bodyPr wrap="none">
            <a:spAutoFit/>
          </a:bodyPr>
          <a:lstStyle/>
          <a:p>
            <a:r>
              <a:rPr lang="de-DE" sz="1600" b="0" dirty="0">
                <a:latin typeface="Calibri" panose="020F0502020204030204" pitchFamily="34" charset="0"/>
              </a:rPr>
              <a:t>OGC Compliance Testing Portal</a:t>
            </a:r>
          </a:p>
        </p:txBody>
      </p:sp>
      <p:sp>
        <p:nvSpPr>
          <p:cNvPr id="13" name="Rechteck 12"/>
          <p:cNvSpPr/>
          <p:nvPr/>
        </p:nvSpPr>
        <p:spPr>
          <a:xfrm>
            <a:off x="4974328" y="3763336"/>
            <a:ext cx="1152128" cy="830997"/>
          </a:xfrm>
          <a:prstGeom prst="rect">
            <a:avLst/>
          </a:prstGeom>
        </p:spPr>
        <p:txBody>
          <a:bodyPr wrap="square">
            <a:spAutoFit/>
          </a:bodyPr>
          <a:lstStyle/>
          <a:p>
            <a:pPr marL="171450" indent="-171450">
              <a:buFont typeface="Arial" panose="020B0604020202020204" pitchFamily="34" charset="0"/>
              <a:buChar char="•"/>
            </a:pPr>
            <a:r>
              <a:rPr lang="en-US" sz="1200" b="0" smtClean="0">
                <a:latin typeface="+mn-lt"/>
              </a:rPr>
              <a:t>CSW</a:t>
            </a:r>
          </a:p>
          <a:p>
            <a:pPr marL="171450" indent="-171450">
              <a:buFont typeface="Arial" panose="020B0604020202020204" pitchFamily="34" charset="0"/>
              <a:buChar char="•"/>
            </a:pPr>
            <a:r>
              <a:rPr lang="en-US" sz="1200" b="0" smtClean="0">
                <a:latin typeface="+mn-lt"/>
              </a:rPr>
              <a:t>WCS</a:t>
            </a:r>
          </a:p>
          <a:p>
            <a:pPr marL="171450" indent="-171450">
              <a:buFont typeface="Arial" panose="020B0604020202020204" pitchFamily="34" charset="0"/>
              <a:buChar char="•"/>
            </a:pPr>
            <a:r>
              <a:rPr lang="en-US" sz="1200" b="0" smtClean="0">
                <a:latin typeface="+mn-lt"/>
              </a:rPr>
              <a:t>WFS</a:t>
            </a:r>
          </a:p>
          <a:p>
            <a:pPr marL="171450" indent="-171450">
              <a:buFont typeface="Arial" panose="020B0604020202020204" pitchFamily="34" charset="0"/>
              <a:buChar char="•"/>
            </a:pPr>
            <a:r>
              <a:rPr lang="en-US" sz="1200" b="0" smtClean="0">
                <a:latin typeface="+mn-lt"/>
              </a:rPr>
              <a:t>WMS</a:t>
            </a:r>
            <a:endParaRPr lang="de-DE" sz="1200" b="0">
              <a:latin typeface="+mn-lt"/>
            </a:endParaRPr>
          </a:p>
        </p:txBody>
      </p:sp>
      <p:sp>
        <p:nvSpPr>
          <p:cNvPr id="14" name="Rechteck 13"/>
          <p:cNvSpPr/>
          <p:nvPr/>
        </p:nvSpPr>
        <p:spPr bwMode="auto">
          <a:xfrm>
            <a:off x="4427984" y="5318998"/>
            <a:ext cx="1584176" cy="525542"/>
          </a:xfrm>
          <a:prstGeom prst="rect">
            <a:avLst/>
          </a:prstGeom>
          <a:solidFill>
            <a:schemeClr val="bg1"/>
          </a:solidFill>
          <a:ln w="9525" cap="flat" cmpd="sng" algn="ctr">
            <a:solidFill>
              <a:schemeClr val="bg1">
                <a:lumMod val="5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eaLnBrk="0" hangingPunct="0">
              <a:spcBef>
                <a:spcPct val="50000"/>
              </a:spcBef>
            </a:pPr>
            <a:r>
              <a:rPr lang="de-DE" sz="1600" b="0" dirty="0">
                <a:latin typeface="Calibri" panose="020F0502020204030204" pitchFamily="34" charset="0"/>
              </a:rPr>
              <a:t>OGC Compliance </a:t>
            </a:r>
            <a:r>
              <a:rPr lang="de-DE" sz="1600" b="0" dirty="0" smtClean="0">
                <a:latin typeface="Calibri" panose="020F0502020204030204" pitchFamily="34" charset="0"/>
              </a:rPr>
              <a:t>Testing</a:t>
            </a:r>
            <a:endParaRPr lang="de-DE" sz="1600" b="0" dirty="0">
              <a:latin typeface="Calibri" panose="020F0502020204030204" pitchFamily="34" charset="0"/>
            </a:endParaRPr>
          </a:p>
        </p:txBody>
      </p:sp>
      <p:sp>
        <p:nvSpPr>
          <p:cNvPr id="15" name="Rechteck 14"/>
          <p:cNvSpPr/>
          <p:nvPr/>
        </p:nvSpPr>
        <p:spPr bwMode="auto">
          <a:xfrm>
            <a:off x="6588224" y="5322694"/>
            <a:ext cx="2016224" cy="525542"/>
          </a:xfrm>
          <a:prstGeom prst="rect">
            <a:avLst/>
          </a:prstGeom>
          <a:solidFill>
            <a:schemeClr val="bg1"/>
          </a:solidFill>
          <a:ln w="9525" cap="flat" cmpd="sng" algn="ctr">
            <a:solidFill>
              <a:schemeClr val="bg1">
                <a:lumMod val="5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eaLnBrk="0" hangingPunct="0">
              <a:spcBef>
                <a:spcPct val="50000"/>
              </a:spcBef>
            </a:pPr>
            <a:r>
              <a:rPr lang="de-DE" sz="1600" b="0">
                <a:latin typeface="Calibri" panose="020F0502020204030204" pitchFamily="34" charset="0"/>
              </a:rPr>
              <a:t>Reference Implementation</a:t>
            </a:r>
          </a:p>
        </p:txBody>
      </p:sp>
      <p:sp>
        <p:nvSpPr>
          <p:cNvPr id="16" name="Rechteck 15"/>
          <p:cNvSpPr/>
          <p:nvPr/>
        </p:nvSpPr>
        <p:spPr bwMode="auto">
          <a:xfrm>
            <a:off x="971600" y="548680"/>
            <a:ext cx="2016224" cy="525542"/>
          </a:xfrm>
          <a:prstGeom prst="rect">
            <a:avLst/>
          </a:prstGeom>
          <a:solidFill>
            <a:schemeClr val="bg1"/>
          </a:solidFill>
          <a:ln w="9525" cap="flat" cmpd="sng" algn="ctr">
            <a:solidFill>
              <a:schemeClr val="bg1">
                <a:lumMod val="50000"/>
              </a:schemeClr>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noAutofit/>
          </a:bodyPr>
          <a:lstStyle/>
          <a:p>
            <a:pPr eaLnBrk="0" hangingPunct="0">
              <a:spcBef>
                <a:spcPct val="50000"/>
              </a:spcBef>
            </a:pPr>
            <a:r>
              <a:rPr lang="de-DE" sz="1600" b="0">
                <a:latin typeface="Calibri" pitchFamily="34" charset="0"/>
              </a:rPr>
              <a:t>REQUEST FOR COMMENTS (RFC)</a:t>
            </a:r>
            <a:endParaRPr kumimoji="0" lang="de-DE" sz="1600" b="0" i="0" u="none" strike="noStrike" cap="none" normalizeH="0" baseline="0" smtClean="0">
              <a:ln>
                <a:noFill/>
              </a:ln>
              <a:solidFill>
                <a:schemeClr val="tx1"/>
              </a:solidFill>
              <a:effectLst/>
              <a:latin typeface="Calibri" pitchFamily="34" charset="0"/>
            </a:endParaRPr>
          </a:p>
        </p:txBody>
      </p:sp>
      <p:sp>
        <p:nvSpPr>
          <p:cNvPr id="12" name="Rechteck 11"/>
          <p:cNvSpPr/>
          <p:nvPr/>
        </p:nvSpPr>
        <p:spPr bwMode="auto">
          <a:xfrm>
            <a:off x="971600" y="1484784"/>
            <a:ext cx="2016224" cy="525542"/>
          </a:xfrm>
          <a:prstGeom prst="rect">
            <a:avLst/>
          </a:prstGeom>
          <a:solidFill>
            <a:schemeClr val="bg1"/>
          </a:solidFill>
          <a:ln w="9525" cap="flat" cmpd="sng" algn="ctr">
            <a:solidFill>
              <a:schemeClr val="bg1">
                <a:lumMod val="50000"/>
              </a:schemeClr>
            </a:solid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noAutofit/>
          </a:bodyPr>
          <a:lstStyle/>
          <a:p>
            <a:pPr eaLnBrk="0" hangingPunct="0">
              <a:spcBef>
                <a:spcPct val="50000"/>
              </a:spcBef>
            </a:pPr>
            <a:r>
              <a:rPr lang="de-DE" sz="1600" b="0" dirty="0" err="1">
                <a:latin typeface="Calibri" pitchFamily="34" charset="0"/>
              </a:rPr>
              <a:t>Candidate</a:t>
            </a:r>
            <a:r>
              <a:rPr lang="de-DE" sz="1600" b="0" dirty="0">
                <a:latin typeface="Calibri" pitchFamily="34" charset="0"/>
              </a:rPr>
              <a:t> Standard (CS)</a:t>
            </a:r>
            <a:endParaRPr kumimoji="0" lang="de-DE" sz="1600" b="0" i="0" u="none" strike="noStrike" cap="none" normalizeH="0" baseline="0" dirty="0" smtClean="0">
              <a:ln>
                <a:noFill/>
              </a:ln>
              <a:solidFill>
                <a:schemeClr val="tx1"/>
              </a:solidFill>
              <a:effectLst/>
              <a:latin typeface="Calibri" pitchFamily="34" charset="0"/>
            </a:endParaRPr>
          </a:p>
        </p:txBody>
      </p:sp>
      <p:cxnSp>
        <p:nvCxnSpPr>
          <p:cNvPr id="7" name="Gerade Verbindung mit Pfeil 6"/>
          <p:cNvCxnSpPr>
            <a:stCxn id="16" idx="2"/>
            <a:endCxn id="12" idx="0"/>
          </p:cNvCxnSpPr>
          <p:nvPr/>
        </p:nvCxnSpPr>
        <p:spPr bwMode="auto">
          <a:xfrm>
            <a:off x="1979712" y="1074222"/>
            <a:ext cx="0" cy="410562"/>
          </a:xfrm>
          <a:prstGeom prst="straightConnector1">
            <a:avLst/>
          </a:prstGeom>
          <a:solidFill>
            <a:schemeClr val="bg1"/>
          </a:solidFill>
          <a:ln w="19050" cap="flat" cmpd="sng" algn="ctr">
            <a:solidFill>
              <a:schemeClr val="bg1">
                <a:lumMod val="50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a:endCxn id="3" idx="0"/>
          </p:cNvCxnSpPr>
          <p:nvPr/>
        </p:nvCxnSpPr>
        <p:spPr bwMode="auto">
          <a:xfrm>
            <a:off x="1979712" y="2010326"/>
            <a:ext cx="0" cy="533092"/>
          </a:xfrm>
          <a:prstGeom prst="straightConnector1">
            <a:avLst/>
          </a:prstGeom>
          <a:solidFill>
            <a:schemeClr val="bg1"/>
          </a:solidFill>
          <a:ln w="19050" cap="flat" cmpd="sng" algn="ctr">
            <a:solidFill>
              <a:schemeClr val="bg1">
                <a:lumMod val="50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7"/>
          <p:cNvCxnSpPr>
            <a:endCxn id="4" idx="0"/>
          </p:cNvCxnSpPr>
          <p:nvPr/>
        </p:nvCxnSpPr>
        <p:spPr bwMode="auto">
          <a:xfrm>
            <a:off x="1979712" y="3068960"/>
            <a:ext cx="0" cy="1033373"/>
          </a:xfrm>
          <a:prstGeom prst="straightConnector1">
            <a:avLst/>
          </a:prstGeom>
          <a:solidFill>
            <a:schemeClr val="bg1"/>
          </a:solidFill>
          <a:ln w="19050" cap="flat" cmpd="sng" algn="ctr">
            <a:solidFill>
              <a:schemeClr val="bg1">
                <a:lumMod val="50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a:endCxn id="5" idx="0"/>
          </p:cNvCxnSpPr>
          <p:nvPr/>
        </p:nvCxnSpPr>
        <p:spPr bwMode="auto">
          <a:xfrm>
            <a:off x="1979712" y="4627875"/>
            <a:ext cx="0" cy="694819"/>
          </a:xfrm>
          <a:prstGeom prst="straightConnector1">
            <a:avLst/>
          </a:prstGeom>
          <a:solidFill>
            <a:schemeClr val="bg1"/>
          </a:solidFill>
          <a:ln w="19050" cap="flat" cmpd="sng" algn="ctr">
            <a:solidFill>
              <a:schemeClr val="bg1">
                <a:lumMod val="50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feld 21"/>
          <p:cNvSpPr txBox="1"/>
          <p:nvPr/>
        </p:nvSpPr>
        <p:spPr>
          <a:xfrm>
            <a:off x="6767327" y="1516722"/>
            <a:ext cx="1224136" cy="461665"/>
          </a:xfrm>
          <a:prstGeom prst="rect">
            <a:avLst/>
          </a:prstGeom>
          <a:noFill/>
        </p:spPr>
        <p:txBody>
          <a:bodyPr wrap="square" rtlCol="0">
            <a:spAutoFit/>
          </a:bodyPr>
          <a:lstStyle/>
          <a:p>
            <a:r>
              <a:rPr lang="de-DE" sz="2400" dirty="0" smtClean="0">
                <a:solidFill>
                  <a:srgbClr val="FF2600"/>
                </a:solidFill>
                <a:latin typeface="+mn-lt"/>
              </a:rPr>
              <a:t>OGC</a:t>
            </a:r>
            <a:endParaRPr lang="de-DE" sz="2400" dirty="0">
              <a:solidFill>
                <a:srgbClr val="FF2600"/>
              </a:solidFill>
              <a:latin typeface="+mn-lt"/>
            </a:endParaRPr>
          </a:p>
        </p:txBody>
      </p:sp>
      <p:sp>
        <p:nvSpPr>
          <p:cNvPr id="23" name="Textfeld 22"/>
          <p:cNvSpPr txBox="1"/>
          <p:nvPr/>
        </p:nvSpPr>
        <p:spPr>
          <a:xfrm>
            <a:off x="1043608" y="6245186"/>
            <a:ext cx="6552728" cy="461665"/>
          </a:xfrm>
          <a:prstGeom prst="rect">
            <a:avLst/>
          </a:prstGeom>
          <a:noFill/>
        </p:spPr>
        <p:txBody>
          <a:bodyPr wrap="square" rtlCol="0">
            <a:spAutoFit/>
          </a:bodyPr>
          <a:lstStyle/>
          <a:p>
            <a:pPr algn="r"/>
            <a:r>
              <a:rPr lang="de-DE" sz="2400" dirty="0" err="1" smtClean="0">
                <a:solidFill>
                  <a:srgbClr val="FF2600"/>
                </a:solidFill>
                <a:latin typeface="+mn-lt"/>
              </a:rPr>
              <a:t>Objective</a:t>
            </a:r>
            <a:r>
              <a:rPr lang="de-DE" sz="2400" dirty="0" smtClean="0">
                <a:solidFill>
                  <a:srgbClr val="FF2600"/>
                </a:solidFill>
                <a:latin typeface="+mn-lt"/>
              </a:rPr>
              <a:t>: </a:t>
            </a:r>
            <a:r>
              <a:rPr lang="de-DE" sz="2400" dirty="0" err="1" smtClean="0">
                <a:solidFill>
                  <a:srgbClr val="FF2600"/>
                </a:solidFill>
                <a:latin typeface="+mn-lt"/>
              </a:rPr>
              <a:t>standardized</a:t>
            </a:r>
            <a:r>
              <a:rPr lang="de-DE" sz="2400" dirty="0" smtClean="0">
                <a:solidFill>
                  <a:srgbClr val="FF2600"/>
                </a:solidFill>
                <a:latin typeface="+mn-lt"/>
              </a:rPr>
              <a:t> </a:t>
            </a:r>
            <a:r>
              <a:rPr lang="de-DE" sz="2400" dirty="0" err="1" smtClean="0">
                <a:solidFill>
                  <a:srgbClr val="FF2600"/>
                </a:solidFill>
                <a:latin typeface="+mn-lt"/>
              </a:rPr>
              <a:t>products</a:t>
            </a:r>
            <a:r>
              <a:rPr lang="de-DE" sz="2400" dirty="0" smtClean="0">
                <a:solidFill>
                  <a:srgbClr val="FF2600"/>
                </a:solidFill>
                <a:latin typeface="+mn-lt"/>
              </a:rPr>
              <a:t> </a:t>
            </a:r>
            <a:r>
              <a:rPr lang="de-DE" sz="2400" dirty="0" err="1" smtClean="0">
                <a:solidFill>
                  <a:srgbClr val="FF2600"/>
                </a:solidFill>
                <a:latin typeface="+mn-lt"/>
              </a:rPr>
              <a:t>for</a:t>
            </a:r>
            <a:r>
              <a:rPr lang="de-DE" sz="2400" dirty="0" smtClean="0">
                <a:solidFill>
                  <a:srgbClr val="FF2600"/>
                </a:solidFill>
                <a:latin typeface="+mn-lt"/>
              </a:rPr>
              <a:t> </a:t>
            </a:r>
            <a:r>
              <a:rPr lang="de-DE" sz="2400" dirty="0" err="1" smtClean="0">
                <a:solidFill>
                  <a:srgbClr val="FF2600"/>
                </a:solidFill>
                <a:latin typeface="+mn-lt"/>
              </a:rPr>
              <a:t>the</a:t>
            </a:r>
            <a:r>
              <a:rPr lang="de-DE" sz="2400" dirty="0" smtClean="0">
                <a:solidFill>
                  <a:srgbClr val="FF2600"/>
                </a:solidFill>
                <a:latin typeface="+mn-lt"/>
              </a:rPr>
              <a:t> </a:t>
            </a:r>
            <a:r>
              <a:rPr lang="de-DE" sz="2400" dirty="0" err="1" smtClean="0">
                <a:solidFill>
                  <a:srgbClr val="FF2600"/>
                </a:solidFill>
                <a:latin typeface="+mn-lt"/>
              </a:rPr>
              <a:t>market</a:t>
            </a:r>
            <a:endParaRPr lang="de-DE" sz="2400" dirty="0">
              <a:solidFill>
                <a:srgbClr val="FF2600"/>
              </a:solidFill>
              <a:latin typeface="+mn-lt"/>
            </a:endParaRPr>
          </a:p>
        </p:txBody>
      </p:sp>
      <p:cxnSp>
        <p:nvCxnSpPr>
          <p:cNvPr id="25" name="Gerade Verbindung mit Pfeil 24"/>
          <p:cNvCxnSpPr/>
          <p:nvPr/>
        </p:nvCxnSpPr>
        <p:spPr bwMode="auto">
          <a:xfrm>
            <a:off x="2483768" y="3068960"/>
            <a:ext cx="0" cy="1033373"/>
          </a:xfrm>
          <a:prstGeom prst="straightConnector1">
            <a:avLst/>
          </a:prstGeom>
          <a:solidFill>
            <a:schemeClr val="bg1"/>
          </a:solidFill>
          <a:ln w="19050" cap="flat" cmpd="sng" algn="ctr">
            <a:solidFill>
              <a:schemeClr val="bg1">
                <a:lumMod val="50000"/>
              </a:schemeClr>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hteck 25"/>
          <p:cNvSpPr/>
          <p:nvPr/>
        </p:nvSpPr>
        <p:spPr>
          <a:xfrm>
            <a:off x="2699792" y="3212976"/>
            <a:ext cx="1034257" cy="400110"/>
          </a:xfrm>
          <a:prstGeom prst="rect">
            <a:avLst/>
          </a:prstGeom>
        </p:spPr>
        <p:txBody>
          <a:bodyPr wrap="none">
            <a:spAutoFit/>
          </a:bodyPr>
          <a:lstStyle/>
          <a:p>
            <a:r>
              <a:rPr lang="en-US" b="0" dirty="0" smtClean="0"/>
              <a:t>Feedback</a:t>
            </a:r>
            <a:br>
              <a:rPr lang="en-US" b="0" dirty="0" smtClean="0"/>
            </a:br>
            <a:r>
              <a:rPr lang="en-US" b="0" dirty="0"/>
              <a:t>Enhancements</a:t>
            </a:r>
          </a:p>
        </p:txBody>
      </p:sp>
      <p:sp>
        <p:nvSpPr>
          <p:cNvPr id="27" name="Rechteck 26"/>
          <p:cNvSpPr/>
          <p:nvPr/>
        </p:nvSpPr>
        <p:spPr>
          <a:xfrm rot="16200000">
            <a:off x="5878887" y="3511751"/>
            <a:ext cx="6264696" cy="338554"/>
          </a:xfrm>
          <a:prstGeom prst="rect">
            <a:avLst/>
          </a:prstGeom>
        </p:spPr>
        <p:txBody>
          <a:bodyPr wrap="square">
            <a:spAutoFit/>
          </a:bodyPr>
          <a:lstStyle/>
          <a:p>
            <a:r>
              <a:rPr lang="de-DE" sz="800" b="0" dirty="0" err="1" smtClean="0"/>
              <a:t>Modifiied</a:t>
            </a:r>
            <a:r>
              <a:rPr lang="de-DE" sz="800" b="0" dirty="0" smtClean="0"/>
              <a:t> after: Wolfgang Reinhart (2016). https</a:t>
            </a:r>
            <a:r>
              <a:rPr lang="de-DE" sz="800" b="0" dirty="0"/>
              <a:t>://www.unibw.de/inf4/professuren/geoinformatik/lehre/skripten/herbsttrimester-2016/gi-kapitel-1-standards-intro.pdf/at_download/file</a:t>
            </a:r>
          </a:p>
        </p:txBody>
      </p:sp>
      <p:sp>
        <p:nvSpPr>
          <p:cNvPr id="28" name="Rechteck 27"/>
          <p:cNvSpPr/>
          <p:nvPr/>
        </p:nvSpPr>
        <p:spPr>
          <a:xfrm>
            <a:off x="974944" y="3573016"/>
            <a:ext cx="644728" cy="246221"/>
          </a:xfrm>
          <a:prstGeom prst="rect">
            <a:avLst/>
          </a:prstGeom>
        </p:spPr>
        <p:txBody>
          <a:bodyPr wrap="none">
            <a:spAutoFit/>
          </a:bodyPr>
          <a:lstStyle/>
          <a:p>
            <a:r>
              <a:rPr lang="en-US" b="0" dirty="0" smtClean="0"/>
              <a:t>Testbed</a:t>
            </a:r>
            <a:endParaRPr lang="en-US" b="0" dirty="0"/>
          </a:p>
        </p:txBody>
      </p:sp>
      <p:sp>
        <p:nvSpPr>
          <p:cNvPr id="6" name="Rechteck 5"/>
          <p:cNvSpPr/>
          <p:nvPr/>
        </p:nvSpPr>
        <p:spPr>
          <a:xfrm>
            <a:off x="2699792" y="3676962"/>
            <a:ext cx="1681871" cy="400110"/>
          </a:xfrm>
          <a:prstGeom prst="rect">
            <a:avLst/>
          </a:prstGeom>
        </p:spPr>
        <p:txBody>
          <a:bodyPr wrap="none">
            <a:spAutoFit/>
          </a:bodyPr>
          <a:lstStyle/>
          <a:p>
            <a:r>
              <a:rPr lang="en-US" b="0" dirty="0"/>
              <a:t>Engineering Reports (ER</a:t>
            </a:r>
            <a:r>
              <a:rPr lang="en-US" b="0" dirty="0" smtClean="0"/>
              <a:t>),</a:t>
            </a:r>
          </a:p>
          <a:p>
            <a:r>
              <a:rPr lang="en-US" b="0" dirty="0" smtClean="0"/>
              <a:t>Change </a:t>
            </a:r>
            <a:r>
              <a:rPr lang="en-US" b="0" dirty="0"/>
              <a:t>Requests (CR) </a:t>
            </a:r>
            <a:endParaRPr lang="de-DE" b="0" dirty="0"/>
          </a:p>
        </p:txBody>
      </p:sp>
      <p:sp>
        <p:nvSpPr>
          <p:cNvPr id="24" name="Rechteck 23"/>
          <p:cNvSpPr/>
          <p:nvPr/>
        </p:nvSpPr>
        <p:spPr>
          <a:xfrm>
            <a:off x="5049911" y="2636912"/>
            <a:ext cx="2329484" cy="246221"/>
          </a:xfrm>
          <a:prstGeom prst="rect">
            <a:avLst/>
          </a:prstGeom>
        </p:spPr>
        <p:txBody>
          <a:bodyPr wrap="none">
            <a:spAutoFit/>
          </a:bodyPr>
          <a:lstStyle/>
          <a:p>
            <a:r>
              <a:rPr lang="en-US" b="0" dirty="0" smtClean="0"/>
              <a:t>Adaption of ISO Standards is possible</a:t>
            </a:r>
            <a:endParaRPr lang="en-US" b="0" dirty="0"/>
          </a:p>
        </p:txBody>
      </p:sp>
      <p:sp>
        <p:nvSpPr>
          <p:cNvPr id="29" name="Rechteck 28"/>
          <p:cNvSpPr/>
          <p:nvPr/>
        </p:nvSpPr>
        <p:spPr>
          <a:xfrm>
            <a:off x="971600" y="5071809"/>
            <a:ext cx="2509020" cy="246221"/>
          </a:xfrm>
          <a:prstGeom prst="rect">
            <a:avLst/>
          </a:prstGeom>
        </p:spPr>
        <p:txBody>
          <a:bodyPr wrap="none">
            <a:spAutoFit/>
          </a:bodyPr>
          <a:lstStyle/>
          <a:p>
            <a:r>
              <a:rPr lang="en-US" b="0" dirty="0" smtClean="0"/>
              <a:t>Implementation/Development of products</a:t>
            </a:r>
            <a:endParaRPr lang="en-US" b="0" dirty="0"/>
          </a:p>
        </p:txBody>
      </p:sp>
      <p:cxnSp>
        <p:nvCxnSpPr>
          <p:cNvPr id="31" name="Gerade Verbindung mit Pfeil 30"/>
          <p:cNvCxnSpPr>
            <a:stCxn id="14" idx="1"/>
            <a:endCxn id="5" idx="3"/>
          </p:cNvCxnSpPr>
          <p:nvPr/>
        </p:nvCxnSpPr>
        <p:spPr bwMode="auto">
          <a:xfrm flipH="1">
            <a:off x="2987824" y="5581769"/>
            <a:ext cx="1440160" cy="3696"/>
          </a:xfrm>
          <a:prstGeom prst="straightConnector1">
            <a:avLst/>
          </a:prstGeom>
          <a:solidFill>
            <a:schemeClr val="bg1"/>
          </a:solidFill>
          <a:ln w="19050" cap="flat" cmpd="sng" algn="ctr">
            <a:solidFill>
              <a:schemeClr val="bg1">
                <a:lumMod val="50000"/>
              </a:schemeClr>
            </a:solidFill>
            <a:prstDash val="solid"/>
            <a:round/>
            <a:headEnd type="arrow"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p:cNvCxnSpPr>
            <a:stCxn id="14" idx="3"/>
            <a:endCxn id="15" idx="1"/>
          </p:cNvCxnSpPr>
          <p:nvPr/>
        </p:nvCxnSpPr>
        <p:spPr bwMode="auto">
          <a:xfrm>
            <a:off x="6012160" y="5581769"/>
            <a:ext cx="576064" cy="3696"/>
          </a:xfrm>
          <a:prstGeom prst="straightConnector1">
            <a:avLst/>
          </a:prstGeom>
          <a:solidFill>
            <a:schemeClr val="bg1"/>
          </a:solidFill>
          <a:ln w="19050" cap="flat" cmpd="sng" algn="ctr">
            <a:solidFill>
              <a:schemeClr val="bg1">
                <a:lumMod val="50000"/>
              </a:schemeClr>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hteck 36"/>
          <p:cNvSpPr/>
          <p:nvPr/>
        </p:nvSpPr>
        <p:spPr>
          <a:xfrm>
            <a:off x="611560" y="4797152"/>
            <a:ext cx="8136904" cy="1800200"/>
          </a:xfrm>
          <a:prstGeom prst="rect">
            <a:avLst/>
          </a:prstGeom>
        </p:spPr>
        <p:txBody>
          <a:bodyPr wrap="none" rtlCol="0" anchor="ctr">
            <a:spAutoFit/>
          </a:bodyPr>
          <a:lstStyle/>
          <a:p>
            <a:pPr algn="ctr"/>
            <a:endParaRPr lang="de-DE" sz="1200" b="0" dirty="0">
              <a:latin typeface="+mn-lt"/>
            </a:endParaRPr>
          </a:p>
        </p:txBody>
      </p:sp>
    </p:spTree>
    <p:extLst>
      <p:ext uri="{BB962C8B-B14F-4D97-AF65-F5344CB8AC3E}">
        <p14:creationId xmlns:p14="http://schemas.microsoft.com/office/powerpoint/2010/main" val="3460158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Participation</a:t>
            </a:r>
            <a:r>
              <a:rPr lang="de-DE" dirty="0" smtClean="0"/>
              <a:t> </a:t>
            </a:r>
            <a:r>
              <a:rPr lang="de-DE" dirty="0" err="1" smtClean="0"/>
              <a:t>through</a:t>
            </a:r>
            <a:r>
              <a:rPr lang="de-DE" dirty="0" smtClean="0"/>
              <a:t> </a:t>
            </a:r>
            <a:r>
              <a:rPr lang="de-DE" dirty="0" err="1" smtClean="0"/>
              <a:t>requests</a:t>
            </a:r>
            <a:endParaRPr lang="de-DE" dirty="0"/>
          </a:p>
        </p:txBody>
      </p:sp>
      <p:sp>
        <p:nvSpPr>
          <p:cNvPr id="4" name="Inhaltsplatzhalter 3"/>
          <p:cNvSpPr>
            <a:spLocks noGrp="1"/>
          </p:cNvSpPr>
          <p:nvPr>
            <p:ph idx="1"/>
          </p:nvPr>
        </p:nvSpPr>
        <p:spPr/>
        <p:txBody>
          <a:bodyPr/>
          <a:lstStyle/>
          <a:p>
            <a:r>
              <a:rPr lang="en-US" b="1" dirty="0"/>
              <a:t>RFP</a:t>
            </a:r>
            <a:r>
              <a:rPr lang="en-US" dirty="0"/>
              <a:t> (Request for Proposal</a:t>
            </a:r>
            <a:r>
              <a:rPr lang="en-US" dirty="0" smtClean="0"/>
              <a:t>): released </a:t>
            </a:r>
            <a:r>
              <a:rPr lang="en-US" dirty="0"/>
              <a:t>by the OGC, after an OGC abstract specification is published. </a:t>
            </a:r>
            <a:r>
              <a:rPr lang="en-US" b="1" dirty="0"/>
              <a:t>OGC members submit proposals for an implementation specification</a:t>
            </a:r>
            <a:r>
              <a:rPr lang="en-US" dirty="0"/>
              <a:t> based on the abstract specification</a:t>
            </a:r>
            <a:r>
              <a:rPr lang="en-US" dirty="0" smtClean="0"/>
              <a:t>.</a:t>
            </a:r>
          </a:p>
          <a:p>
            <a:r>
              <a:rPr lang="en-US" b="1" dirty="0"/>
              <a:t>RFC</a:t>
            </a:r>
            <a:r>
              <a:rPr lang="en-US" dirty="0"/>
              <a:t> (Request for Comment</a:t>
            </a:r>
            <a:r>
              <a:rPr lang="en-US" dirty="0" smtClean="0"/>
              <a:t>): describes </a:t>
            </a:r>
            <a:r>
              <a:rPr lang="en-US" dirty="0"/>
              <a:t>a process, wherein the OGC members are asked to </a:t>
            </a:r>
            <a:r>
              <a:rPr lang="en-US" b="1" dirty="0"/>
              <a:t>comment a published proposal </a:t>
            </a:r>
            <a:r>
              <a:rPr lang="en-US" dirty="0"/>
              <a:t>for an implementation specification</a:t>
            </a:r>
            <a:r>
              <a:rPr lang="en-US" dirty="0" smtClean="0"/>
              <a:t>.</a:t>
            </a:r>
          </a:p>
          <a:p>
            <a:r>
              <a:rPr lang="en-US" b="1" dirty="0"/>
              <a:t>RFI</a:t>
            </a:r>
            <a:r>
              <a:rPr lang="en-US" dirty="0"/>
              <a:t> (Request for Information</a:t>
            </a:r>
            <a:r>
              <a:rPr lang="en-US" dirty="0" smtClean="0"/>
              <a:t>): A </a:t>
            </a:r>
            <a:r>
              <a:rPr lang="en-US" dirty="0"/>
              <a:t>RFI is published </a:t>
            </a:r>
            <a:r>
              <a:rPr lang="en-US" b="1" dirty="0"/>
              <a:t>to the public </a:t>
            </a:r>
            <a:r>
              <a:rPr lang="en-US" dirty="0"/>
              <a:t>by the OGC in order to introduce their experiences into the process of specification (especially in critical cases).</a:t>
            </a:r>
            <a:endParaRPr lang="de-DE" dirty="0"/>
          </a:p>
        </p:txBody>
      </p:sp>
      <p:sp>
        <p:nvSpPr>
          <p:cNvPr id="2" name="Foliennummernplatzhalter 1"/>
          <p:cNvSpPr>
            <a:spLocks noGrp="1"/>
          </p:cNvSpPr>
          <p:nvPr>
            <p:ph type="sldNum" sz="quarter" idx="11"/>
          </p:nvPr>
        </p:nvSpPr>
        <p:spPr/>
        <p:txBody>
          <a:bodyPr/>
          <a:lstStyle/>
          <a:p>
            <a:pPr>
              <a:defRPr/>
            </a:pPr>
            <a:fld id="{45DE8C68-F4EC-4B19-9E72-6C1C526708C6}" type="slidenum">
              <a:rPr lang="en-US" smtClean="0"/>
              <a:pPr>
                <a:defRPr/>
              </a:pPr>
              <a:t>11</a:t>
            </a:fld>
            <a:endParaRPr lang="en-US" dirty="0"/>
          </a:p>
        </p:txBody>
      </p:sp>
      <p:sp>
        <p:nvSpPr>
          <p:cNvPr id="5" name="Rechteck 4"/>
          <p:cNvSpPr/>
          <p:nvPr/>
        </p:nvSpPr>
        <p:spPr>
          <a:xfrm>
            <a:off x="971600" y="6021288"/>
            <a:ext cx="6264696" cy="553998"/>
          </a:xfrm>
          <a:prstGeom prst="rect">
            <a:avLst/>
          </a:prstGeom>
        </p:spPr>
        <p:txBody>
          <a:bodyPr wrap="square">
            <a:spAutoFit/>
          </a:bodyPr>
          <a:lstStyle/>
          <a:p>
            <a:r>
              <a:rPr lang="de-DE" smtClean="0"/>
              <a:t>Quelle: Wolfgang Reinhart (2016). https</a:t>
            </a:r>
            <a:r>
              <a:rPr lang="de-DE"/>
              <a:t>://www.unibw.de/inf4/professuren/geoinformatik/lehre/skripten/herbsttrimester-2016/gi-kapitel-1-standards-intro.pdf/at_download/file</a:t>
            </a:r>
          </a:p>
        </p:txBody>
      </p:sp>
      <p:sp>
        <p:nvSpPr>
          <p:cNvPr id="6" name="Pfeil nach unten 5"/>
          <p:cNvSpPr/>
          <p:nvPr/>
        </p:nvSpPr>
        <p:spPr>
          <a:xfrm>
            <a:off x="4535996" y="2708920"/>
            <a:ext cx="396044" cy="288032"/>
          </a:xfrm>
          <a:prstGeom prst="downArrow">
            <a:avLst/>
          </a:prstGeom>
          <a:solidFill>
            <a:srgbClr val="CC0000"/>
          </a:solidFill>
        </p:spPr>
        <p:txBody>
          <a:bodyPr wrap="none" rtlCol="0" anchor="ctr">
            <a:spAutoFit/>
          </a:bodyPr>
          <a:lstStyle/>
          <a:p>
            <a:pPr algn="ctr"/>
            <a:endParaRPr lang="de-DE" sz="1200" b="0" dirty="0">
              <a:latin typeface="+mn-lt"/>
            </a:endParaRPr>
          </a:p>
        </p:txBody>
      </p:sp>
      <p:sp>
        <p:nvSpPr>
          <p:cNvPr id="7" name="Pfeil nach unten 6"/>
          <p:cNvSpPr/>
          <p:nvPr/>
        </p:nvSpPr>
        <p:spPr>
          <a:xfrm>
            <a:off x="4535996" y="3789040"/>
            <a:ext cx="396044" cy="288032"/>
          </a:xfrm>
          <a:prstGeom prst="downArrow">
            <a:avLst/>
          </a:prstGeom>
          <a:solidFill>
            <a:srgbClr val="CC0000"/>
          </a:solidFill>
        </p:spPr>
        <p:txBody>
          <a:bodyPr wrap="none" rtlCol="0" anchor="ctr">
            <a:spAutoFit/>
          </a:bodyPr>
          <a:lstStyle/>
          <a:p>
            <a:pPr algn="ctr"/>
            <a:endParaRPr lang="de-DE" sz="1200" b="0" dirty="0">
              <a:latin typeface="+mn-lt"/>
            </a:endParaRPr>
          </a:p>
        </p:txBody>
      </p:sp>
    </p:spTree>
    <p:extLst>
      <p:ext uri="{BB962C8B-B14F-4D97-AF65-F5344CB8AC3E}">
        <p14:creationId xmlns:p14="http://schemas.microsoft.com/office/powerpoint/2010/main" val="402613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OGC Web Services </a:t>
            </a:r>
            <a:r>
              <a:rPr lang="de-DE" dirty="0" err="1"/>
              <a:t>testbeds</a:t>
            </a:r>
            <a:endParaRPr lang="de-DE" dirty="0"/>
          </a:p>
        </p:txBody>
      </p:sp>
      <p:sp>
        <p:nvSpPr>
          <p:cNvPr id="3" name="Inhaltsplatzhalter 2"/>
          <p:cNvSpPr>
            <a:spLocks noGrp="1"/>
          </p:cNvSpPr>
          <p:nvPr>
            <p:ph idx="1"/>
          </p:nvPr>
        </p:nvSpPr>
        <p:spPr/>
        <p:txBody>
          <a:bodyPr/>
          <a:lstStyle/>
          <a:p>
            <a:r>
              <a:rPr lang="de-DE" dirty="0" err="1" smtClean="0"/>
              <a:t>To</a:t>
            </a:r>
            <a:r>
              <a:rPr lang="de-DE" dirty="0" smtClean="0"/>
              <a:t> </a:t>
            </a:r>
            <a:r>
              <a:rPr lang="de-DE" dirty="0" err="1" smtClean="0"/>
              <a:t>accelerate</a:t>
            </a:r>
            <a:r>
              <a:rPr lang="de-DE" dirty="0" smtClean="0"/>
              <a:t> </a:t>
            </a:r>
            <a:r>
              <a:rPr lang="de-DE" dirty="0" err="1" smtClean="0"/>
              <a:t>the</a:t>
            </a:r>
            <a:r>
              <a:rPr lang="de-DE" dirty="0" smtClean="0"/>
              <a:t> </a:t>
            </a:r>
            <a:r>
              <a:rPr lang="de-DE" dirty="0" err="1" smtClean="0"/>
              <a:t>processes</a:t>
            </a:r>
            <a:endParaRPr lang="de-DE" dirty="0" smtClean="0"/>
          </a:p>
          <a:p>
            <a:r>
              <a:rPr lang="en-US" dirty="0" smtClean="0"/>
              <a:t>"</a:t>
            </a:r>
            <a:r>
              <a:rPr lang="en-US" dirty="0"/>
              <a:t>Organizations selected to participate </a:t>
            </a:r>
            <a:r>
              <a:rPr lang="en-US" dirty="0" smtClean="0"/>
              <a:t>[…] will </a:t>
            </a:r>
            <a:r>
              <a:rPr lang="en-US" dirty="0"/>
              <a:t>develop prototype solutions based on the sponsors’ use cases, requirements and scenarios. </a:t>
            </a:r>
            <a:r>
              <a:rPr lang="en-US" dirty="0" smtClean="0"/>
              <a:t>"</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12</a:t>
            </a:fld>
            <a:endParaRPr lang="en-US" dirty="0"/>
          </a:p>
        </p:txBody>
      </p:sp>
      <p:pic>
        <p:nvPicPr>
          <p:cNvPr id="2050" name="Picture 2" descr="C:\Users\behr\AppData\Local\Temp\SNAGHTML11d0a0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3573016"/>
            <a:ext cx="6696744" cy="2259502"/>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2709544" y="6237312"/>
            <a:ext cx="6264696" cy="553998"/>
          </a:xfrm>
          <a:prstGeom prst="rect">
            <a:avLst/>
          </a:prstGeom>
        </p:spPr>
        <p:txBody>
          <a:bodyPr wrap="square">
            <a:spAutoFit/>
          </a:bodyPr>
          <a:lstStyle/>
          <a:p>
            <a:r>
              <a:rPr lang="de-DE" b="0" dirty="0" smtClean="0">
                <a:latin typeface="+mn-lt"/>
              </a:rPr>
              <a:t>Quelle: Wolfgang Reinhart (2016). https</a:t>
            </a:r>
            <a:r>
              <a:rPr lang="de-DE" b="0" dirty="0">
                <a:latin typeface="+mn-lt"/>
              </a:rPr>
              <a:t>://www.unibw.de/inf4/professuren/geoinformatik/lehre/skripten/herbsttrimester-2016/gi-kapitel-1-standards-intro.pdf/at_download/file</a:t>
            </a:r>
          </a:p>
        </p:txBody>
      </p:sp>
      <p:sp>
        <p:nvSpPr>
          <p:cNvPr id="5" name="Rechteck 4"/>
          <p:cNvSpPr/>
          <p:nvPr/>
        </p:nvSpPr>
        <p:spPr>
          <a:xfrm>
            <a:off x="4358693" y="2780928"/>
            <a:ext cx="4572000" cy="461665"/>
          </a:xfrm>
          <a:prstGeom prst="rect">
            <a:avLst/>
          </a:prstGeom>
        </p:spPr>
        <p:txBody>
          <a:bodyPr>
            <a:spAutoFit/>
          </a:bodyPr>
          <a:lstStyle/>
          <a:p>
            <a:r>
              <a:rPr lang="de-DE" sz="800" dirty="0" smtClean="0"/>
              <a:t>http</a:t>
            </a:r>
            <a:r>
              <a:rPr lang="de-DE" sz="800" dirty="0"/>
              <a:t>://www.opengeospatial.org/standards/requests/160?utm_source=phplist558&amp;utm_medium=email&amp;utm_content=HTML&amp;utm_campaign=OGC+Calls+for+Participation+in+Major+Innovation+Testbed+%</a:t>
            </a:r>
            <a:r>
              <a:rPr lang="de-DE" sz="800" dirty="0" smtClean="0"/>
              <a:t>28Testbed+14%29 [2017-12-10]</a:t>
            </a:r>
            <a:endParaRPr lang="de-DE" sz="800" dirty="0"/>
          </a:p>
        </p:txBody>
      </p:sp>
    </p:spTree>
    <p:extLst>
      <p:ext uri="{BB962C8B-B14F-4D97-AF65-F5344CB8AC3E}">
        <p14:creationId xmlns:p14="http://schemas.microsoft.com/office/powerpoint/2010/main" val="2381334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755576" y="5877272"/>
            <a:ext cx="6984776" cy="576064"/>
          </a:xfrm>
        </p:spPr>
        <p:txBody>
          <a:bodyPr/>
          <a:lstStyle/>
          <a:p>
            <a:pPr marL="0" indent="0">
              <a:buNone/>
            </a:pPr>
            <a:r>
              <a:rPr lang="de-DE" dirty="0" smtClean="0"/>
              <a:t>Source: Ingo Simonis: OGC Techn. Meeting 2020</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13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648432" cy="392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00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14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52928" cy="6057937"/>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56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56495"/>
            <a:ext cx="5904656" cy="5948635"/>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Foliennummernplatzhalter 1"/>
          <p:cNvSpPr>
            <a:spLocks noGrp="1"/>
          </p:cNvSpPr>
          <p:nvPr>
            <p:ph type="sldNum" sz="quarter" idx="11"/>
          </p:nvPr>
        </p:nvSpPr>
        <p:spPr/>
        <p:txBody>
          <a:bodyPr/>
          <a:lstStyle/>
          <a:p>
            <a:pPr>
              <a:defRPr/>
            </a:pPr>
            <a:fld id="{45DE8C68-F4EC-4B19-9E72-6C1C526708C6}" type="slidenum">
              <a:rPr lang="en-US" smtClean="0"/>
              <a:pPr>
                <a:defRPr/>
              </a:pPr>
              <a:t>15</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88640"/>
            <a:ext cx="1296144" cy="6456364"/>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Rechteck 2"/>
          <p:cNvSpPr/>
          <p:nvPr/>
        </p:nvSpPr>
        <p:spPr>
          <a:xfrm>
            <a:off x="412304" y="6021288"/>
            <a:ext cx="3623108" cy="246221"/>
          </a:xfrm>
          <a:prstGeom prst="rect">
            <a:avLst/>
          </a:prstGeom>
        </p:spPr>
        <p:txBody>
          <a:bodyPr wrap="none">
            <a:spAutoFit/>
          </a:bodyPr>
          <a:lstStyle/>
          <a:p>
            <a:r>
              <a:rPr lang="de-DE" dirty="0"/>
              <a:t>http://ogc.standardstracker.org/describecomponents.cgi</a:t>
            </a:r>
          </a:p>
        </p:txBody>
      </p:sp>
    </p:spTree>
    <p:extLst>
      <p:ext uri="{BB962C8B-B14F-4D97-AF65-F5344CB8AC3E}">
        <p14:creationId xmlns:p14="http://schemas.microsoft.com/office/powerpoint/2010/main" val="3428795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pPr>
              <a:defRPr/>
            </a:pPr>
            <a:fld id="{45DE8C68-F4EC-4B19-9E72-6C1C526708C6}" type="slidenum">
              <a:rPr lang="en-US" smtClean="0"/>
              <a:pPr>
                <a:defRPr/>
              </a:pPr>
              <a:t>16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6984776" cy="5873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a:off x="7596336" y="3140968"/>
            <a:ext cx="648072" cy="344479"/>
          </a:xfrm>
          <a:prstGeom prst="rightArrow">
            <a:avLst/>
          </a:prstGeom>
          <a:ln>
            <a:solidFill>
              <a:srgbClr val="FF0000"/>
            </a:solidFill>
          </a:ln>
        </p:spPr>
        <p:txBody>
          <a:bodyPr wrap="none" rtlCol="0" anchor="ctr">
            <a:spAutoFit/>
          </a:bodyPr>
          <a:lstStyle/>
          <a:p>
            <a:pPr algn="ctr"/>
            <a:endParaRPr lang="de-DE" sz="1200" b="0" dirty="0">
              <a:latin typeface="+mn-lt"/>
            </a:endParaRPr>
          </a:p>
        </p:txBody>
      </p:sp>
    </p:spTree>
    <p:extLst>
      <p:ext uri="{BB962C8B-B14F-4D97-AF65-F5344CB8AC3E}">
        <p14:creationId xmlns:p14="http://schemas.microsoft.com/office/powerpoint/2010/main" val="1330646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pPr>
              <a:defRPr/>
            </a:pPr>
            <a:fld id="{45DE8C68-F4EC-4B19-9E72-6C1C526708C6}" type="slidenum">
              <a:rPr lang="en-US" smtClean="0"/>
              <a:pPr>
                <a:defRPr/>
              </a:pPr>
              <a:t>17</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828675"/>
            <a:ext cx="7685087"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987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pPr>
              <a:defRPr/>
            </a:pPr>
            <a:fld id="{45DE8C68-F4EC-4B19-9E72-6C1C526708C6}" type="slidenum">
              <a:rPr lang="en-US" smtClean="0"/>
              <a:pPr>
                <a:defRPr/>
              </a:pPr>
              <a:t>18</a:t>
            </a:fld>
            <a:endParaRPr lang="en-US" dirty="0"/>
          </a:p>
        </p:txBody>
      </p:sp>
      <p:pic>
        <p:nvPicPr>
          <p:cNvPr id="1028" name="Picture 4" descr="C:\Users\behr\AppData\Local\Temp\SNAGHTML5dd05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61" y="1502296"/>
            <a:ext cx="8012995" cy="459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663461" y="6237312"/>
            <a:ext cx="4448654" cy="246221"/>
          </a:xfrm>
          <a:prstGeom prst="rect">
            <a:avLst/>
          </a:prstGeom>
        </p:spPr>
        <p:txBody>
          <a:bodyPr wrap="none">
            <a:spAutoFit/>
          </a:bodyPr>
          <a:lstStyle/>
          <a:p>
            <a:r>
              <a:rPr lang="de-DE"/>
              <a:t>http://</a:t>
            </a:r>
            <a:r>
              <a:rPr lang="de-DE" smtClean="0"/>
              <a:t>ogc.standardstracker.org/show_request.cgi?id=519 [2017-11-29]</a:t>
            </a:r>
            <a:endParaRPr lang="de-DE"/>
          </a:p>
        </p:txBody>
      </p:sp>
    </p:spTree>
    <p:extLst>
      <p:ext uri="{BB962C8B-B14F-4D97-AF65-F5344CB8AC3E}">
        <p14:creationId xmlns:p14="http://schemas.microsoft.com/office/powerpoint/2010/main" val="2338370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Standards Working Group (SWG): Process</a:t>
            </a:r>
            <a:endParaRPr lang="de-DE" dirty="0"/>
          </a:p>
        </p:txBody>
      </p:sp>
      <p:sp>
        <p:nvSpPr>
          <p:cNvPr id="2" name="Foliennummernplatzhalter 1"/>
          <p:cNvSpPr>
            <a:spLocks noGrp="1"/>
          </p:cNvSpPr>
          <p:nvPr>
            <p:ph type="sldNum" sz="quarter" idx="11"/>
          </p:nvPr>
        </p:nvSpPr>
        <p:spPr/>
        <p:txBody>
          <a:bodyPr/>
          <a:lstStyle/>
          <a:p>
            <a:pPr>
              <a:defRPr/>
            </a:pPr>
            <a:fld id="{45DE8C68-F4EC-4B19-9E72-6C1C526708C6}" type="slidenum">
              <a:rPr lang="en-US" smtClean="0"/>
              <a:pPr>
                <a:defRPr/>
              </a:pPr>
              <a:t>19</a:t>
            </a:fld>
            <a:endParaRPr lang="en-US" dirty="0"/>
          </a:p>
        </p:txBody>
      </p:sp>
      <p:pic>
        <p:nvPicPr>
          <p:cNvPr id="5" name="Picture 2" descr="C:\Users\behr\AppData\Local\Temp\SNAGHTML1da15d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21942"/>
            <a:ext cx="8095928" cy="485380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5076056" y="5589240"/>
            <a:ext cx="3555782" cy="246221"/>
          </a:xfrm>
          <a:prstGeom prst="rect">
            <a:avLst/>
          </a:prstGeom>
        </p:spPr>
        <p:txBody>
          <a:bodyPr wrap="none">
            <a:spAutoFit/>
          </a:bodyPr>
          <a:lstStyle/>
          <a:p>
            <a:r>
              <a:rPr lang="de-DE" dirty="0"/>
              <a:t>http://portal.opengeospatial.org/files/?artifact_id=17592</a:t>
            </a:r>
          </a:p>
        </p:txBody>
      </p:sp>
    </p:spTree>
    <p:extLst>
      <p:ext uri="{BB962C8B-B14F-4D97-AF65-F5344CB8AC3E}">
        <p14:creationId xmlns:p14="http://schemas.microsoft.com/office/powerpoint/2010/main" val="153035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body" idx="4294967295"/>
          </p:nvPr>
        </p:nvSpPr>
        <p:spPr>
          <a:xfrm>
            <a:off x="668338" y="1052513"/>
            <a:ext cx="8135937" cy="48244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tLang="de-DE" smtClean="0">
              <a:solidFill>
                <a:schemeClr val="bg2">
                  <a:lumMod val="75000"/>
                </a:schemeClr>
              </a:solidFill>
            </a:endParaRPr>
          </a:p>
        </p:txBody>
      </p:sp>
      <p:grpSp>
        <p:nvGrpSpPr>
          <p:cNvPr id="13315" name="Group 5"/>
          <p:cNvGrpSpPr>
            <a:grpSpLocks/>
          </p:cNvGrpSpPr>
          <p:nvPr/>
        </p:nvGrpSpPr>
        <p:grpSpPr bwMode="auto">
          <a:xfrm>
            <a:off x="307975" y="836613"/>
            <a:ext cx="8670326" cy="5353802"/>
            <a:chOff x="144" y="528"/>
            <a:chExt cx="5701" cy="3474"/>
          </a:xfrm>
        </p:grpSpPr>
        <p:grpSp>
          <p:nvGrpSpPr>
            <p:cNvPr id="13317" name="Group 6"/>
            <p:cNvGrpSpPr>
              <a:grpSpLocks/>
            </p:cNvGrpSpPr>
            <p:nvPr/>
          </p:nvGrpSpPr>
          <p:grpSpPr bwMode="auto">
            <a:xfrm>
              <a:off x="2532" y="2544"/>
              <a:ext cx="2268" cy="1431"/>
              <a:chOff x="2532" y="2544"/>
              <a:chExt cx="2268" cy="1431"/>
            </a:xfrm>
          </p:grpSpPr>
          <p:grpSp>
            <p:nvGrpSpPr>
              <p:cNvPr id="13360" name="Group 7"/>
              <p:cNvGrpSpPr>
                <a:grpSpLocks/>
              </p:cNvGrpSpPr>
              <p:nvPr/>
            </p:nvGrpSpPr>
            <p:grpSpPr bwMode="auto">
              <a:xfrm>
                <a:off x="2532" y="2589"/>
                <a:ext cx="1632" cy="1296"/>
                <a:chOff x="2496" y="2544"/>
                <a:chExt cx="1632" cy="1296"/>
              </a:xfrm>
            </p:grpSpPr>
            <p:sp>
              <p:nvSpPr>
                <p:cNvPr id="13365" name="Oval 8"/>
                <p:cNvSpPr>
                  <a:spLocks noChangeArrowheads="1"/>
                </p:cNvSpPr>
                <p:nvPr/>
              </p:nvSpPr>
              <p:spPr bwMode="auto">
                <a:xfrm>
                  <a:off x="2496" y="2544"/>
                  <a:ext cx="1632" cy="1296"/>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bg2">
                        <a:lumMod val="75000"/>
                      </a:schemeClr>
                    </a:solidFill>
                  </a:endParaRPr>
                </a:p>
              </p:txBody>
            </p:sp>
            <p:sp>
              <p:nvSpPr>
                <p:cNvPr id="13366" name="Oval 9"/>
                <p:cNvSpPr>
                  <a:spLocks noChangeArrowheads="1"/>
                </p:cNvSpPr>
                <p:nvPr/>
              </p:nvSpPr>
              <p:spPr bwMode="auto">
                <a:xfrm>
                  <a:off x="2592" y="2640"/>
                  <a:ext cx="1440" cy="110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bg2">
                        <a:lumMod val="75000"/>
                      </a:schemeClr>
                    </a:solidFill>
                  </a:endParaRPr>
                </a:p>
              </p:txBody>
            </p:sp>
          </p:grpSp>
          <p:sp>
            <p:nvSpPr>
              <p:cNvPr id="13361" name="AutoShape 10"/>
              <p:cNvSpPr>
                <a:spLocks/>
              </p:cNvSpPr>
              <p:nvPr/>
            </p:nvSpPr>
            <p:spPr bwMode="auto">
              <a:xfrm>
                <a:off x="4608" y="2544"/>
                <a:ext cx="192" cy="1248"/>
              </a:xfrm>
              <a:prstGeom prst="lef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bg2">
                      <a:lumMod val="75000"/>
                    </a:schemeClr>
                  </a:solidFill>
                </a:endParaRPr>
              </a:p>
            </p:txBody>
          </p:sp>
          <p:grpSp>
            <p:nvGrpSpPr>
              <p:cNvPr id="13362" name="Group 11"/>
              <p:cNvGrpSpPr>
                <a:grpSpLocks/>
              </p:cNvGrpSpPr>
              <p:nvPr/>
            </p:nvGrpSpPr>
            <p:grpSpPr bwMode="auto">
              <a:xfrm>
                <a:off x="3888" y="3168"/>
                <a:ext cx="826" cy="807"/>
                <a:chOff x="3888" y="3168"/>
                <a:chExt cx="826" cy="807"/>
              </a:xfrm>
            </p:grpSpPr>
            <p:sp>
              <p:nvSpPr>
                <p:cNvPr id="13363" name="Line 12"/>
                <p:cNvSpPr>
                  <a:spLocks noChangeShapeType="1"/>
                </p:cNvSpPr>
                <p:nvPr/>
              </p:nvSpPr>
              <p:spPr bwMode="auto">
                <a:xfrm flipH="1">
                  <a:off x="3888" y="3168"/>
                  <a:ext cx="720" cy="0"/>
                </a:xfrm>
                <a:prstGeom prst="line">
                  <a:avLst/>
                </a:prstGeom>
                <a:noFill/>
                <a:ln w="57150">
                  <a:solidFill>
                    <a:srgbClr val="B2B2B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lumMod val="75000"/>
                      </a:schemeClr>
                    </a:solidFill>
                  </a:endParaRPr>
                </a:p>
              </p:txBody>
            </p:sp>
            <p:sp>
              <p:nvSpPr>
                <p:cNvPr id="13364" name="Text Box 13"/>
                <p:cNvSpPr txBox="1">
                  <a:spLocks noChangeArrowheads="1"/>
                </p:cNvSpPr>
                <p:nvPr/>
              </p:nvSpPr>
              <p:spPr bwMode="auto">
                <a:xfrm>
                  <a:off x="3936" y="3216"/>
                  <a:ext cx="778" cy="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1400" b="0">
                      <a:solidFill>
                        <a:schemeClr val="bg2">
                          <a:lumMod val="75000"/>
                        </a:schemeClr>
                      </a:solidFill>
                      <a:latin typeface="Arial" charset="0"/>
                    </a:rPr>
                    <a:t>Establish definition of and terms of engagement in *SDI</a:t>
                  </a:r>
                </a:p>
              </p:txBody>
            </p:sp>
          </p:grpSp>
        </p:grpSp>
        <p:grpSp>
          <p:nvGrpSpPr>
            <p:cNvPr id="13318" name="Group 14"/>
            <p:cNvGrpSpPr>
              <a:grpSpLocks/>
            </p:cNvGrpSpPr>
            <p:nvPr/>
          </p:nvGrpSpPr>
          <p:grpSpPr bwMode="auto">
            <a:xfrm>
              <a:off x="1641" y="1056"/>
              <a:ext cx="3081" cy="2352"/>
              <a:chOff x="1641" y="1056"/>
              <a:chExt cx="3081" cy="2352"/>
            </a:xfrm>
          </p:grpSpPr>
          <p:sp>
            <p:nvSpPr>
              <p:cNvPr id="13356" name="AutoShape 15"/>
              <p:cNvSpPr>
                <a:spLocks noChangeArrowheads="1"/>
              </p:cNvSpPr>
              <p:nvPr/>
            </p:nvSpPr>
            <p:spPr bwMode="auto">
              <a:xfrm>
                <a:off x="3072" y="1056"/>
                <a:ext cx="432" cy="1680"/>
              </a:xfrm>
              <a:prstGeom prst="downArrow">
                <a:avLst>
                  <a:gd name="adj1" fmla="val 50000"/>
                  <a:gd name="adj2" fmla="val 97222"/>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bg2">
                      <a:lumMod val="75000"/>
                    </a:schemeClr>
                  </a:solidFill>
                </a:endParaRPr>
              </a:p>
            </p:txBody>
          </p:sp>
          <p:sp>
            <p:nvSpPr>
              <p:cNvPr id="13357" name="AutoShape 16"/>
              <p:cNvSpPr>
                <a:spLocks noChangeArrowheads="1"/>
              </p:cNvSpPr>
              <p:nvPr/>
            </p:nvSpPr>
            <p:spPr bwMode="auto">
              <a:xfrm rot="2832680">
                <a:off x="3988" y="1933"/>
                <a:ext cx="432" cy="1036"/>
              </a:xfrm>
              <a:prstGeom prst="downArrow">
                <a:avLst>
                  <a:gd name="adj1" fmla="val 50000"/>
                  <a:gd name="adj2" fmla="val 59954"/>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bg2">
                      <a:lumMod val="75000"/>
                    </a:schemeClr>
                  </a:solidFill>
                </a:endParaRPr>
              </a:p>
            </p:txBody>
          </p:sp>
          <p:sp>
            <p:nvSpPr>
              <p:cNvPr id="13358" name="AutoShape 17"/>
              <p:cNvSpPr>
                <a:spLocks noChangeArrowheads="1"/>
              </p:cNvSpPr>
              <p:nvPr/>
            </p:nvSpPr>
            <p:spPr bwMode="auto">
              <a:xfrm rot="-3011721">
                <a:off x="2097" y="1811"/>
                <a:ext cx="432" cy="1344"/>
              </a:xfrm>
              <a:prstGeom prst="downArrow">
                <a:avLst>
                  <a:gd name="adj1" fmla="val 50000"/>
                  <a:gd name="adj2" fmla="val 77778"/>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bg2">
                      <a:lumMod val="75000"/>
                    </a:schemeClr>
                  </a:solidFill>
                </a:endParaRPr>
              </a:p>
            </p:txBody>
          </p:sp>
          <p:sp>
            <p:nvSpPr>
              <p:cNvPr id="13359" name="AutoShape 18"/>
              <p:cNvSpPr>
                <a:spLocks noChangeArrowheads="1"/>
              </p:cNvSpPr>
              <p:nvPr/>
            </p:nvSpPr>
            <p:spPr bwMode="auto">
              <a:xfrm>
                <a:off x="1776" y="2976"/>
                <a:ext cx="912" cy="432"/>
              </a:xfrm>
              <a:prstGeom prst="rightArrow">
                <a:avLst>
                  <a:gd name="adj1" fmla="val 50000"/>
                  <a:gd name="adj2" fmla="val 52778"/>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endParaRPr lang="de-AT" altLang="de-DE">
                  <a:solidFill>
                    <a:schemeClr val="bg2">
                      <a:lumMod val="75000"/>
                    </a:schemeClr>
                  </a:solidFill>
                </a:endParaRPr>
              </a:p>
            </p:txBody>
          </p:sp>
        </p:grpSp>
        <p:sp>
          <p:nvSpPr>
            <p:cNvPr id="13319" name="Oval 19"/>
            <p:cNvSpPr>
              <a:spLocks noChangeArrowheads="1"/>
            </p:cNvSpPr>
            <p:nvPr/>
          </p:nvSpPr>
          <p:spPr bwMode="auto">
            <a:xfrm>
              <a:off x="144" y="576"/>
              <a:ext cx="1968" cy="1536"/>
            </a:xfrm>
            <a:prstGeom prst="ellipse">
              <a:avLst/>
            </a:pr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eaLnBrk="1" hangingPunct="1">
                <a:spcBef>
                  <a:spcPct val="0"/>
                </a:spcBef>
                <a:buFontTx/>
                <a:buNone/>
              </a:pPr>
              <a:endParaRPr lang="de-DE" altLang="de-DE" sz="1800">
                <a:solidFill>
                  <a:schemeClr val="bg2">
                    <a:lumMod val="75000"/>
                  </a:schemeClr>
                </a:solidFill>
                <a:latin typeface="Arial" charset="0"/>
              </a:endParaRPr>
            </a:p>
          </p:txBody>
        </p:sp>
        <p:sp>
          <p:nvSpPr>
            <p:cNvPr id="13320" name="Rectangle 20"/>
            <p:cNvSpPr>
              <a:spLocks noChangeArrowheads="1"/>
            </p:cNvSpPr>
            <p:nvPr/>
          </p:nvSpPr>
          <p:spPr bwMode="auto">
            <a:xfrm>
              <a:off x="720" y="720"/>
              <a:ext cx="816"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eaLnBrk="1" hangingPunct="1">
                <a:spcBef>
                  <a:spcPct val="0"/>
                </a:spcBef>
                <a:buFontTx/>
                <a:buNone/>
              </a:pPr>
              <a:r>
                <a:rPr lang="en-US" altLang="de-DE" sz="1800">
                  <a:solidFill>
                    <a:schemeClr val="bg2">
                      <a:lumMod val="75000"/>
                    </a:schemeClr>
                  </a:solidFill>
                  <a:latin typeface="Arial" charset="0"/>
                </a:rPr>
                <a:t>ISO</a:t>
              </a:r>
            </a:p>
          </p:txBody>
        </p:sp>
        <p:sp>
          <p:nvSpPr>
            <p:cNvPr id="13321" name="Rectangle 21"/>
            <p:cNvSpPr>
              <a:spLocks noChangeArrowheads="1"/>
            </p:cNvSpPr>
            <p:nvPr/>
          </p:nvSpPr>
          <p:spPr bwMode="auto">
            <a:xfrm>
              <a:off x="240" y="1248"/>
              <a:ext cx="72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eaLnBrk="1" hangingPunct="1">
                <a:spcBef>
                  <a:spcPct val="0"/>
                </a:spcBef>
                <a:buFontTx/>
                <a:buNone/>
              </a:pPr>
              <a:r>
                <a:rPr lang="en-US" altLang="de-DE" sz="1800">
                  <a:solidFill>
                    <a:schemeClr val="bg2">
                      <a:lumMod val="75000"/>
                    </a:schemeClr>
                  </a:solidFill>
                  <a:latin typeface="Arial" charset="0"/>
                </a:rPr>
                <a:t>TC 211</a:t>
              </a:r>
            </a:p>
          </p:txBody>
        </p:sp>
        <p:sp>
          <p:nvSpPr>
            <p:cNvPr id="13322" name="Rectangle 22"/>
            <p:cNvSpPr>
              <a:spLocks noChangeArrowheads="1"/>
            </p:cNvSpPr>
            <p:nvPr/>
          </p:nvSpPr>
          <p:spPr bwMode="auto">
            <a:xfrm>
              <a:off x="1296" y="1248"/>
              <a:ext cx="72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eaLnBrk="1" hangingPunct="1">
                <a:spcBef>
                  <a:spcPct val="0"/>
                </a:spcBef>
                <a:buFontTx/>
                <a:buNone/>
              </a:pPr>
              <a:r>
                <a:rPr lang="en-US" altLang="de-DE" sz="1800">
                  <a:solidFill>
                    <a:schemeClr val="bg2">
                      <a:lumMod val="75000"/>
                    </a:schemeClr>
                  </a:solidFill>
                  <a:latin typeface="Arial" charset="0"/>
                </a:rPr>
                <a:t>TC 204</a:t>
              </a:r>
            </a:p>
          </p:txBody>
        </p:sp>
        <p:sp>
          <p:nvSpPr>
            <p:cNvPr id="13323" name="Rectangle 23"/>
            <p:cNvSpPr>
              <a:spLocks noChangeArrowheads="1"/>
            </p:cNvSpPr>
            <p:nvPr/>
          </p:nvSpPr>
          <p:spPr bwMode="auto">
            <a:xfrm>
              <a:off x="768" y="1680"/>
              <a:ext cx="72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eaLnBrk="1" hangingPunct="1">
                <a:spcBef>
                  <a:spcPct val="0"/>
                </a:spcBef>
                <a:buFontTx/>
                <a:buNone/>
              </a:pPr>
              <a:r>
                <a:rPr lang="en-US" altLang="de-DE" sz="1800">
                  <a:solidFill>
                    <a:schemeClr val="bg2">
                      <a:lumMod val="75000"/>
                    </a:schemeClr>
                  </a:solidFill>
                  <a:latin typeface="Arial" charset="0"/>
                </a:rPr>
                <a:t>JTC-1</a:t>
              </a:r>
            </a:p>
          </p:txBody>
        </p:sp>
        <p:cxnSp>
          <p:nvCxnSpPr>
            <p:cNvPr id="13324" name="AutoShape 24"/>
            <p:cNvCxnSpPr>
              <a:cxnSpLocks noChangeShapeType="1"/>
              <a:stCxn id="13320" idx="2"/>
              <a:endCxn id="13321" idx="0"/>
            </p:cNvCxnSpPr>
            <p:nvPr/>
          </p:nvCxnSpPr>
          <p:spPr bwMode="auto">
            <a:xfrm rot="5400000">
              <a:off x="744" y="864"/>
              <a:ext cx="240" cy="528"/>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5" name="AutoShape 25"/>
            <p:cNvCxnSpPr>
              <a:cxnSpLocks noChangeShapeType="1"/>
              <a:stCxn id="13320" idx="2"/>
              <a:endCxn id="13322" idx="0"/>
            </p:cNvCxnSpPr>
            <p:nvPr/>
          </p:nvCxnSpPr>
          <p:spPr bwMode="auto">
            <a:xfrm rot="16200000" flipH="1">
              <a:off x="1272" y="864"/>
              <a:ext cx="240" cy="528"/>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6" name="AutoShape 26"/>
            <p:cNvCxnSpPr>
              <a:cxnSpLocks noChangeShapeType="1"/>
              <a:stCxn id="13320" idx="2"/>
              <a:endCxn id="13323" idx="0"/>
            </p:cNvCxnSpPr>
            <p:nvPr/>
          </p:nvCxnSpPr>
          <p:spPr bwMode="auto">
            <a:xfrm rot="5400000">
              <a:off x="792" y="1344"/>
              <a:ext cx="672"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327" name="Group 27"/>
            <p:cNvGrpSpPr>
              <a:grpSpLocks/>
            </p:cNvGrpSpPr>
            <p:nvPr/>
          </p:nvGrpSpPr>
          <p:grpSpPr bwMode="auto">
            <a:xfrm>
              <a:off x="432" y="1392"/>
              <a:ext cx="1392" cy="480"/>
              <a:chOff x="432" y="1392"/>
              <a:chExt cx="1392" cy="480"/>
            </a:xfrm>
          </p:grpSpPr>
          <p:sp>
            <p:nvSpPr>
              <p:cNvPr id="13353" name="Freeform 28"/>
              <p:cNvSpPr>
                <a:spLocks/>
              </p:cNvSpPr>
              <p:nvPr/>
            </p:nvSpPr>
            <p:spPr bwMode="auto">
              <a:xfrm>
                <a:off x="432" y="1584"/>
                <a:ext cx="288" cy="288"/>
              </a:xfrm>
              <a:custGeom>
                <a:avLst/>
                <a:gdLst>
                  <a:gd name="T0" fmla="*/ 0 w 240"/>
                  <a:gd name="T1" fmla="*/ 0 h 192"/>
                  <a:gd name="T2" fmla="*/ 138 w 240"/>
                  <a:gd name="T3" fmla="*/ 324 h 192"/>
                  <a:gd name="T4" fmla="*/ 346 w 240"/>
                  <a:gd name="T5" fmla="*/ 432 h 192"/>
                  <a:gd name="T6" fmla="*/ 0 60000 65536"/>
                  <a:gd name="T7" fmla="*/ 0 60000 65536"/>
                  <a:gd name="T8" fmla="*/ 0 60000 65536"/>
                </a:gdLst>
                <a:ahLst/>
                <a:cxnLst>
                  <a:cxn ang="T6">
                    <a:pos x="T0" y="T1"/>
                  </a:cxn>
                  <a:cxn ang="T7">
                    <a:pos x="T2" y="T3"/>
                  </a:cxn>
                  <a:cxn ang="T8">
                    <a:pos x="T4" y="T5"/>
                  </a:cxn>
                </a:cxnLst>
                <a:rect l="0" t="0" r="r" b="b"/>
                <a:pathLst>
                  <a:path w="240" h="192">
                    <a:moveTo>
                      <a:pt x="0" y="0"/>
                    </a:moveTo>
                    <a:cubicBezTo>
                      <a:pt x="28" y="56"/>
                      <a:pt x="56" y="112"/>
                      <a:pt x="96" y="144"/>
                    </a:cubicBezTo>
                    <a:cubicBezTo>
                      <a:pt x="136" y="176"/>
                      <a:pt x="188" y="184"/>
                      <a:pt x="240" y="192"/>
                    </a:cubicBezTo>
                  </a:path>
                </a:pathLst>
              </a:custGeom>
              <a:noFill/>
              <a:ln w="38100" cmpd="sng">
                <a:solidFill>
                  <a:schemeClr val="bg2"/>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lumMod val="75000"/>
                    </a:schemeClr>
                  </a:solidFill>
                </a:endParaRPr>
              </a:p>
            </p:txBody>
          </p:sp>
          <p:sp>
            <p:nvSpPr>
              <p:cNvPr id="13354" name="Freeform 29"/>
              <p:cNvSpPr>
                <a:spLocks/>
              </p:cNvSpPr>
              <p:nvPr/>
            </p:nvSpPr>
            <p:spPr bwMode="auto">
              <a:xfrm flipH="1">
                <a:off x="1536" y="1584"/>
                <a:ext cx="288" cy="288"/>
              </a:xfrm>
              <a:custGeom>
                <a:avLst/>
                <a:gdLst>
                  <a:gd name="T0" fmla="*/ 0 w 240"/>
                  <a:gd name="T1" fmla="*/ 0 h 192"/>
                  <a:gd name="T2" fmla="*/ 138 w 240"/>
                  <a:gd name="T3" fmla="*/ 324 h 192"/>
                  <a:gd name="T4" fmla="*/ 346 w 240"/>
                  <a:gd name="T5" fmla="*/ 432 h 192"/>
                  <a:gd name="T6" fmla="*/ 0 60000 65536"/>
                  <a:gd name="T7" fmla="*/ 0 60000 65536"/>
                  <a:gd name="T8" fmla="*/ 0 60000 65536"/>
                </a:gdLst>
                <a:ahLst/>
                <a:cxnLst>
                  <a:cxn ang="T6">
                    <a:pos x="T0" y="T1"/>
                  </a:cxn>
                  <a:cxn ang="T7">
                    <a:pos x="T2" y="T3"/>
                  </a:cxn>
                  <a:cxn ang="T8">
                    <a:pos x="T4" y="T5"/>
                  </a:cxn>
                </a:cxnLst>
                <a:rect l="0" t="0" r="r" b="b"/>
                <a:pathLst>
                  <a:path w="240" h="192">
                    <a:moveTo>
                      <a:pt x="0" y="0"/>
                    </a:moveTo>
                    <a:cubicBezTo>
                      <a:pt x="28" y="56"/>
                      <a:pt x="56" y="112"/>
                      <a:pt x="96" y="144"/>
                    </a:cubicBezTo>
                    <a:cubicBezTo>
                      <a:pt x="136" y="176"/>
                      <a:pt x="188" y="184"/>
                      <a:pt x="240" y="192"/>
                    </a:cubicBezTo>
                  </a:path>
                </a:pathLst>
              </a:custGeom>
              <a:noFill/>
              <a:ln w="38100" cmpd="sng">
                <a:solidFill>
                  <a:schemeClr val="bg2"/>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lumMod val="75000"/>
                    </a:schemeClr>
                  </a:solidFill>
                </a:endParaRPr>
              </a:p>
            </p:txBody>
          </p:sp>
          <p:cxnSp>
            <p:nvCxnSpPr>
              <p:cNvPr id="13355" name="AutoShape 30"/>
              <p:cNvCxnSpPr>
                <a:cxnSpLocks noChangeShapeType="1"/>
                <a:stCxn id="13321" idx="3"/>
                <a:endCxn id="13322" idx="1"/>
              </p:cNvCxnSpPr>
              <p:nvPr/>
            </p:nvCxnSpPr>
            <p:spPr bwMode="auto">
              <a:xfrm>
                <a:off x="960" y="1392"/>
                <a:ext cx="336" cy="0"/>
              </a:xfrm>
              <a:prstGeom prst="straightConnector1">
                <a:avLst/>
              </a:prstGeom>
              <a:noFill/>
              <a:ln w="38100">
                <a:solidFill>
                  <a:schemeClr val="bg2"/>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28" name="Rectangle 31"/>
            <p:cNvSpPr>
              <a:spLocks noChangeArrowheads="1"/>
            </p:cNvSpPr>
            <p:nvPr/>
          </p:nvSpPr>
          <p:spPr bwMode="auto">
            <a:xfrm>
              <a:off x="528" y="2832"/>
              <a:ext cx="1200" cy="528"/>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eaLnBrk="1" hangingPunct="1">
                <a:spcBef>
                  <a:spcPct val="0"/>
                </a:spcBef>
                <a:buFontTx/>
                <a:buNone/>
              </a:pPr>
              <a:r>
                <a:rPr lang="en-US" altLang="de-DE" b="0">
                  <a:solidFill>
                    <a:schemeClr val="bg1">
                      <a:lumMod val="95000"/>
                    </a:schemeClr>
                  </a:solidFill>
                  <a:latin typeface="Arial" charset="0"/>
                </a:rPr>
                <a:t>National </a:t>
              </a:r>
            </a:p>
            <a:p>
              <a:pPr algn="ctr" eaLnBrk="1" hangingPunct="1">
                <a:spcBef>
                  <a:spcPct val="0"/>
                </a:spcBef>
                <a:buFontTx/>
                <a:buNone/>
              </a:pPr>
              <a:r>
                <a:rPr lang="en-US" altLang="de-DE" b="0">
                  <a:solidFill>
                    <a:schemeClr val="bg1">
                      <a:lumMod val="95000"/>
                    </a:schemeClr>
                  </a:solidFill>
                  <a:latin typeface="Arial" charset="0"/>
                </a:rPr>
                <a:t>Standards</a:t>
              </a:r>
            </a:p>
            <a:p>
              <a:pPr algn="ctr" eaLnBrk="1" hangingPunct="1">
                <a:spcBef>
                  <a:spcPct val="0"/>
                </a:spcBef>
                <a:buFontTx/>
                <a:buNone/>
              </a:pPr>
              <a:r>
                <a:rPr lang="en-US" altLang="de-DE" b="0">
                  <a:solidFill>
                    <a:schemeClr val="bg1">
                      <a:lumMod val="95000"/>
                    </a:schemeClr>
                  </a:solidFill>
                  <a:latin typeface="Arial" charset="0"/>
                </a:rPr>
                <a:t>Organizations</a:t>
              </a:r>
            </a:p>
          </p:txBody>
        </p:sp>
        <p:grpSp>
          <p:nvGrpSpPr>
            <p:cNvPr id="13329" name="Group 32"/>
            <p:cNvGrpSpPr>
              <a:grpSpLocks/>
            </p:cNvGrpSpPr>
            <p:nvPr/>
          </p:nvGrpSpPr>
          <p:grpSpPr bwMode="auto">
            <a:xfrm>
              <a:off x="144" y="2052"/>
              <a:ext cx="1633" cy="768"/>
              <a:chOff x="144" y="2064"/>
              <a:chExt cx="1633" cy="768"/>
            </a:xfrm>
          </p:grpSpPr>
          <p:sp>
            <p:nvSpPr>
              <p:cNvPr id="13349" name="Line 33"/>
              <p:cNvSpPr>
                <a:spLocks noChangeShapeType="1"/>
              </p:cNvSpPr>
              <p:nvPr/>
            </p:nvSpPr>
            <p:spPr bwMode="auto">
              <a:xfrm flipV="1">
                <a:off x="874" y="2064"/>
                <a:ext cx="0" cy="768"/>
              </a:xfrm>
              <a:prstGeom prst="line">
                <a:avLst/>
              </a:prstGeom>
              <a:noFill/>
              <a:ln w="57150">
                <a:solidFill>
                  <a:srgbClr val="B2B2B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lumMod val="75000"/>
                    </a:schemeClr>
                  </a:solidFill>
                </a:endParaRPr>
              </a:p>
            </p:txBody>
          </p:sp>
          <p:sp>
            <p:nvSpPr>
              <p:cNvPr id="13350" name="Line 34"/>
              <p:cNvSpPr>
                <a:spLocks noChangeShapeType="1"/>
              </p:cNvSpPr>
              <p:nvPr/>
            </p:nvSpPr>
            <p:spPr bwMode="auto">
              <a:xfrm>
                <a:off x="720" y="2064"/>
                <a:ext cx="0" cy="768"/>
              </a:xfrm>
              <a:prstGeom prst="line">
                <a:avLst/>
              </a:prstGeom>
              <a:noFill/>
              <a:ln w="57150">
                <a:solidFill>
                  <a:srgbClr val="B2B2B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lumMod val="75000"/>
                    </a:schemeClr>
                  </a:solidFill>
                </a:endParaRPr>
              </a:p>
            </p:txBody>
          </p:sp>
          <p:sp>
            <p:nvSpPr>
              <p:cNvPr id="13351" name="Text Box 35"/>
              <p:cNvSpPr txBox="1">
                <a:spLocks noChangeArrowheads="1"/>
              </p:cNvSpPr>
              <p:nvPr/>
            </p:nvSpPr>
            <p:spPr bwMode="auto">
              <a:xfrm>
                <a:off x="864" y="2276"/>
                <a:ext cx="913"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1400" b="0">
                    <a:solidFill>
                      <a:schemeClr val="bg2">
                        <a:lumMod val="75000"/>
                      </a:schemeClr>
                    </a:solidFill>
                    <a:latin typeface="Arial" charset="0"/>
                  </a:rPr>
                  <a:t>Provide</a:t>
                </a:r>
              </a:p>
              <a:p>
                <a:pPr eaLnBrk="1" hangingPunct="1">
                  <a:spcBef>
                    <a:spcPct val="0"/>
                  </a:spcBef>
                  <a:buFontTx/>
                  <a:buNone/>
                </a:pPr>
                <a:r>
                  <a:rPr lang="en-US" altLang="de-DE" sz="1400" b="0">
                    <a:solidFill>
                      <a:schemeClr val="bg2">
                        <a:lumMod val="75000"/>
                      </a:schemeClr>
                    </a:solidFill>
                    <a:latin typeface="Arial" charset="0"/>
                  </a:rPr>
                  <a:t>expertise &amp;</a:t>
                </a:r>
              </a:p>
              <a:p>
                <a:pPr eaLnBrk="1" hangingPunct="1">
                  <a:spcBef>
                    <a:spcPct val="0"/>
                  </a:spcBef>
                  <a:buFontTx/>
                  <a:buNone/>
                </a:pPr>
                <a:r>
                  <a:rPr lang="en-US" altLang="de-DE" sz="1400" b="0">
                    <a:solidFill>
                      <a:schemeClr val="bg2">
                        <a:lumMod val="75000"/>
                      </a:schemeClr>
                    </a:solidFill>
                    <a:latin typeface="Arial" charset="0"/>
                  </a:rPr>
                  <a:t>candidate stds.</a:t>
                </a:r>
              </a:p>
            </p:txBody>
          </p:sp>
          <p:sp>
            <p:nvSpPr>
              <p:cNvPr id="13352" name="Text Box 36"/>
              <p:cNvSpPr txBox="1">
                <a:spLocks noChangeArrowheads="1"/>
              </p:cNvSpPr>
              <p:nvPr/>
            </p:nvSpPr>
            <p:spPr bwMode="auto">
              <a:xfrm>
                <a:off x="144" y="2276"/>
                <a:ext cx="620"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1400" b="0">
                    <a:solidFill>
                      <a:schemeClr val="bg2">
                        <a:lumMod val="75000"/>
                      </a:schemeClr>
                    </a:solidFill>
                    <a:latin typeface="Arial" charset="0"/>
                  </a:rPr>
                  <a:t>Review &amp;</a:t>
                </a:r>
              </a:p>
              <a:p>
                <a:pPr eaLnBrk="1" hangingPunct="1">
                  <a:spcBef>
                    <a:spcPct val="0"/>
                  </a:spcBef>
                  <a:buFontTx/>
                  <a:buNone/>
                </a:pPr>
                <a:r>
                  <a:rPr lang="en-US" altLang="de-DE" sz="1400" b="0">
                    <a:solidFill>
                      <a:schemeClr val="bg2">
                        <a:lumMod val="75000"/>
                      </a:schemeClr>
                    </a:solidFill>
                    <a:latin typeface="Arial" charset="0"/>
                  </a:rPr>
                  <a:t>approve</a:t>
                </a:r>
              </a:p>
              <a:p>
                <a:pPr eaLnBrk="1" hangingPunct="1">
                  <a:spcBef>
                    <a:spcPct val="0"/>
                  </a:spcBef>
                  <a:buFontTx/>
                  <a:buNone/>
                </a:pPr>
                <a:r>
                  <a:rPr lang="en-US" altLang="de-DE" sz="1400" b="0">
                    <a:solidFill>
                      <a:schemeClr val="bg2">
                        <a:lumMod val="75000"/>
                      </a:schemeClr>
                    </a:solidFill>
                    <a:latin typeface="Arial" charset="0"/>
                  </a:rPr>
                  <a:t>stds.</a:t>
                </a:r>
              </a:p>
            </p:txBody>
          </p:sp>
        </p:grpSp>
        <p:sp>
          <p:nvSpPr>
            <p:cNvPr id="13330" name="Cloud"/>
            <p:cNvSpPr>
              <a:spLocks noChangeAspect="1" noEditPoints="1" noChangeArrowheads="1"/>
            </p:cNvSpPr>
            <p:nvPr/>
          </p:nvSpPr>
          <p:spPr bwMode="auto">
            <a:xfrm>
              <a:off x="2736" y="2832"/>
              <a:ext cx="1152" cy="772"/>
            </a:xfrm>
            <a:custGeom>
              <a:avLst/>
              <a:gdLst>
                <a:gd name="T0" fmla="*/ 0 w 21600"/>
                <a:gd name="T1" fmla="*/ 14 h 21600"/>
                <a:gd name="T2" fmla="*/ 31 w 21600"/>
                <a:gd name="T3" fmla="*/ 28 h 21600"/>
                <a:gd name="T4" fmla="*/ 61 w 21600"/>
                <a:gd name="T5" fmla="*/ 14 h 21600"/>
                <a:gd name="T6" fmla="*/ 31 w 21600"/>
                <a:gd name="T7" fmla="*/ 2 h 21600"/>
                <a:gd name="T8" fmla="*/ 0 60000 65536"/>
                <a:gd name="T9" fmla="*/ 0 60000 65536"/>
                <a:gd name="T10" fmla="*/ 0 60000 65536"/>
                <a:gd name="T11" fmla="*/ 0 60000 65536"/>
                <a:gd name="T12" fmla="*/ 2981 w 21600"/>
                <a:gd name="T13" fmla="*/ 3274 h 21600"/>
                <a:gd name="T14" fmla="*/ 17081 w 21600"/>
                <a:gd name="T15" fmla="*/ 1734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3600" b="1" dirty="0">
                  <a:solidFill>
                    <a:schemeClr val="bg2">
                      <a:lumMod val="75000"/>
                    </a:schemeClr>
                  </a:solidFill>
                  <a:latin typeface="Arial" charset="0"/>
                </a:rPr>
                <a:t> </a:t>
              </a:r>
              <a:r>
                <a:rPr lang="en-US" altLang="de-DE" sz="3600" b="1" dirty="0" smtClean="0">
                  <a:solidFill>
                    <a:schemeClr val="bg2">
                      <a:lumMod val="75000"/>
                    </a:schemeClr>
                  </a:solidFill>
                  <a:latin typeface="Arial" charset="0"/>
                </a:rPr>
                <a:t>We</a:t>
              </a:r>
              <a:endParaRPr lang="en-US" altLang="de-DE" sz="3600" b="1" dirty="0">
                <a:solidFill>
                  <a:schemeClr val="bg2">
                    <a:lumMod val="75000"/>
                  </a:schemeClr>
                </a:solidFill>
                <a:latin typeface="Arial" charset="0"/>
              </a:endParaRPr>
            </a:p>
          </p:txBody>
        </p:sp>
        <p:sp>
          <p:nvSpPr>
            <p:cNvPr id="13331" name="Rectangle 38"/>
            <p:cNvSpPr>
              <a:spLocks noChangeArrowheads="1"/>
            </p:cNvSpPr>
            <p:nvPr/>
          </p:nvSpPr>
          <p:spPr bwMode="auto">
            <a:xfrm>
              <a:off x="2832" y="528"/>
              <a:ext cx="864" cy="480"/>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eaLnBrk="1" hangingPunct="1">
                <a:spcBef>
                  <a:spcPct val="0"/>
                </a:spcBef>
                <a:buFontTx/>
                <a:buNone/>
              </a:pPr>
              <a:r>
                <a:rPr lang="en-US" altLang="de-DE" b="0">
                  <a:solidFill>
                    <a:schemeClr val="bg1">
                      <a:lumMod val="95000"/>
                    </a:schemeClr>
                  </a:solidFill>
                  <a:latin typeface="Arial" charset="0"/>
                </a:rPr>
                <a:t>OpenGeospatial</a:t>
              </a:r>
            </a:p>
            <a:p>
              <a:pPr algn="ctr" eaLnBrk="1" hangingPunct="1">
                <a:spcBef>
                  <a:spcPct val="0"/>
                </a:spcBef>
                <a:buFontTx/>
                <a:buNone/>
              </a:pPr>
              <a:r>
                <a:rPr lang="en-US" altLang="de-DE" b="0">
                  <a:solidFill>
                    <a:schemeClr val="bg1">
                      <a:lumMod val="95000"/>
                    </a:schemeClr>
                  </a:solidFill>
                  <a:latin typeface="Arial" charset="0"/>
                </a:rPr>
                <a:t>Consortium</a:t>
              </a:r>
            </a:p>
            <a:p>
              <a:pPr algn="ctr" eaLnBrk="1" hangingPunct="1">
                <a:spcBef>
                  <a:spcPct val="0"/>
                </a:spcBef>
                <a:buFontTx/>
                <a:buNone/>
              </a:pPr>
              <a:r>
                <a:rPr lang="en-US" altLang="de-DE" b="0">
                  <a:solidFill>
                    <a:schemeClr val="bg1">
                      <a:lumMod val="95000"/>
                    </a:schemeClr>
                  </a:solidFill>
                  <a:latin typeface="Arial" charset="0"/>
                </a:rPr>
                <a:t>(OGC)</a:t>
              </a:r>
            </a:p>
          </p:txBody>
        </p:sp>
        <p:sp>
          <p:nvSpPr>
            <p:cNvPr id="13332" name="Rectangle 39"/>
            <p:cNvSpPr>
              <a:spLocks noChangeArrowheads="1"/>
            </p:cNvSpPr>
            <p:nvPr/>
          </p:nvSpPr>
          <p:spPr bwMode="auto">
            <a:xfrm>
              <a:off x="4368" y="1440"/>
              <a:ext cx="1104" cy="480"/>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eaLnBrk="1" hangingPunct="1">
                <a:spcBef>
                  <a:spcPct val="0"/>
                </a:spcBef>
                <a:buFontTx/>
                <a:buNone/>
              </a:pPr>
              <a:r>
                <a:rPr lang="en-US" altLang="de-DE" b="0">
                  <a:solidFill>
                    <a:schemeClr val="bg1">
                      <a:lumMod val="95000"/>
                    </a:schemeClr>
                  </a:solidFill>
                  <a:latin typeface="Arial" charset="0"/>
                </a:rPr>
                <a:t>World Wide</a:t>
              </a:r>
            </a:p>
            <a:p>
              <a:pPr algn="ctr" eaLnBrk="1" hangingPunct="1">
                <a:spcBef>
                  <a:spcPct val="0"/>
                </a:spcBef>
                <a:buFontTx/>
                <a:buNone/>
              </a:pPr>
              <a:r>
                <a:rPr lang="en-US" altLang="de-DE" b="0">
                  <a:solidFill>
                    <a:schemeClr val="bg1">
                      <a:lumMod val="95000"/>
                    </a:schemeClr>
                  </a:solidFill>
                  <a:latin typeface="Arial" charset="0"/>
                </a:rPr>
                <a:t>Web Consortium</a:t>
              </a:r>
            </a:p>
            <a:p>
              <a:pPr algn="ctr" eaLnBrk="1" hangingPunct="1">
                <a:spcBef>
                  <a:spcPct val="0"/>
                </a:spcBef>
                <a:buFontTx/>
                <a:buNone/>
              </a:pPr>
              <a:r>
                <a:rPr lang="en-US" altLang="de-DE" b="0">
                  <a:solidFill>
                    <a:schemeClr val="bg1">
                      <a:lumMod val="95000"/>
                    </a:schemeClr>
                  </a:solidFill>
                  <a:latin typeface="Arial" charset="0"/>
                </a:rPr>
                <a:t>(W3C)</a:t>
              </a:r>
            </a:p>
          </p:txBody>
        </p:sp>
        <p:sp>
          <p:nvSpPr>
            <p:cNvPr id="13333" name="Rectangle 40"/>
            <p:cNvSpPr>
              <a:spLocks noChangeArrowheads="1"/>
            </p:cNvSpPr>
            <p:nvPr/>
          </p:nvSpPr>
          <p:spPr bwMode="auto">
            <a:xfrm>
              <a:off x="4224" y="528"/>
              <a:ext cx="1344" cy="480"/>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eaLnBrk="1" hangingPunct="1">
                <a:spcBef>
                  <a:spcPct val="0"/>
                </a:spcBef>
                <a:buFontTx/>
                <a:buNone/>
              </a:pPr>
              <a:r>
                <a:rPr lang="en-US" altLang="de-DE" b="0">
                  <a:solidFill>
                    <a:schemeClr val="bg1">
                      <a:lumMod val="95000"/>
                    </a:schemeClr>
                  </a:solidFill>
                  <a:latin typeface="Arial" charset="0"/>
                  <a:cs typeface="Arial" charset="0"/>
                </a:rPr>
                <a:t>Internet Engineering </a:t>
              </a:r>
            </a:p>
            <a:p>
              <a:pPr algn="ctr" eaLnBrk="1" hangingPunct="1">
                <a:spcBef>
                  <a:spcPct val="0"/>
                </a:spcBef>
                <a:buFontTx/>
                <a:buNone/>
              </a:pPr>
              <a:r>
                <a:rPr lang="en-US" altLang="de-DE" b="0">
                  <a:solidFill>
                    <a:schemeClr val="bg1">
                      <a:lumMod val="95000"/>
                    </a:schemeClr>
                  </a:solidFill>
                  <a:latin typeface="Arial" charset="0"/>
                  <a:cs typeface="Arial" charset="0"/>
                </a:rPr>
                <a:t>Task Force (IETF)</a:t>
              </a:r>
            </a:p>
          </p:txBody>
        </p:sp>
        <p:sp>
          <p:nvSpPr>
            <p:cNvPr id="13334" name="Text Box 41"/>
            <p:cNvSpPr txBox="1">
              <a:spLocks noChangeArrowheads="1"/>
            </p:cNvSpPr>
            <p:nvPr/>
          </p:nvSpPr>
          <p:spPr bwMode="auto">
            <a:xfrm>
              <a:off x="4641" y="2400"/>
              <a:ext cx="1155"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1400" b="1">
                  <a:solidFill>
                    <a:schemeClr val="bg2">
                      <a:lumMod val="75000"/>
                    </a:schemeClr>
                  </a:solidFill>
                  <a:latin typeface="Arial" charset="0"/>
                </a:rPr>
                <a:t>Facilitation Bodies</a:t>
              </a:r>
            </a:p>
          </p:txBody>
        </p:sp>
        <p:sp>
          <p:nvSpPr>
            <p:cNvPr id="13335" name="Text Box 42"/>
            <p:cNvSpPr txBox="1">
              <a:spLocks noChangeArrowheads="1"/>
            </p:cNvSpPr>
            <p:nvPr/>
          </p:nvSpPr>
          <p:spPr bwMode="auto">
            <a:xfrm>
              <a:off x="4773" y="2544"/>
              <a:ext cx="1072" cy="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pPr>
              <a:r>
                <a:rPr lang="en-US" altLang="de-DE" sz="1400" b="0">
                  <a:solidFill>
                    <a:schemeClr val="bg2">
                      <a:lumMod val="75000"/>
                    </a:schemeClr>
                  </a:solidFill>
                  <a:latin typeface="Arial" charset="0"/>
                </a:rPr>
                <a:t> GSDI</a:t>
              </a:r>
            </a:p>
            <a:p>
              <a:pPr eaLnBrk="1" hangingPunct="1">
                <a:spcBef>
                  <a:spcPct val="0"/>
                </a:spcBef>
              </a:pPr>
              <a:r>
                <a:rPr lang="en-US" altLang="de-DE" sz="1400" b="0">
                  <a:solidFill>
                    <a:schemeClr val="bg2">
                      <a:lumMod val="75000"/>
                    </a:schemeClr>
                  </a:solidFill>
                  <a:latin typeface="Arial" charset="0"/>
                </a:rPr>
                <a:t> ANZLIC</a:t>
              </a:r>
            </a:p>
            <a:p>
              <a:pPr eaLnBrk="1" hangingPunct="1">
                <a:spcBef>
                  <a:spcPct val="0"/>
                </a:spcBef>
              </a:pPr>
              <a:r>
                <a:rPr lang="en-US" altLang="de-DE" sz="1400" b="0">
                  <a:solidFill>
                    <a:schemeClr val="bg2">
                      <a:lumMod val="75000"/>
                    </a:schemeClr>
                  </a:solidFill>
                  <a:latin typeface="Arial" charset="0"/>
                </a:rPr>
                <a:t> PCGIAP</a:t>
              </a:r>
            </a:p>
            <a:p>
              <a:pPr eaLnBrk="1" hangingPunct="1">
                <a:spcBef>
                  <a:spcPct val="0"/>
                </a:spcBef>
              </a:pPr>
              <a:r>
                <a:rPr lang="en-US" altLang="de-DE" sz="1400" b="0">
                  <a:solidFill>
                    <a:schemeClr val="bg2">
                      <a:lumMod val="75000"/>
                    </a:schemeClr>
                  </a:solidFill>
                  <a:latin typeface="Arial" charset="0"/>
                </a:rPr>
                <a:t> FGDC </a:t>
              </a:r>
            </a:p>
            <a:p>
              <a:pPr eaLnBrk="1" hangingPunct="1">
                <a:spcBef>
                  <a:spcPct val="0"/>
                </a:spcBef>
              </a:pPr>
              <a:r>
                <a:rPr lang="en-US" altLang="de-DE" sz="1400" b="0">
                  <a:solidFill>
                    <a:schemeClr val="bg2">
                      <a:lumMod val="75000"/>
                    </a:schemeClr>
                  </a:solidFill>
                  <a:latin typeface="Arial" charset="0"/>
                </a:rPr>
                <a:t> PC-IDEA</a:t>
              </a:r>
            </a:p>
            <a:p>
              <a:pPr eaLnBrk="1" hangingPunct="1">
                <a:spcBef>
                  <a:spcPct val="0"/>
                </a:spcBef>
              </a:pPr>
              <a:r>
                <a:rPr lang="en-US" altLang="de-DE" sz="1400" b="0">
                  <a:solidFill>
                    <a:schemeClr val="bg2">
                      <a:lumMod val="75000"/>
                    </a:schemeClr>
                  </a:solidFill>
                  <a:latin typeface="Arial" charset="0"/>
                </a:rPr>
                <a:t> INSPIRE</a:t>
              </a:r>
            </a:p>
            <a:p>
              <a:pPr eaLnBrk="1" hangingPunct="1">
                <a:spcBef>
                  <a:spcPct val="0"/>
                </a:spcBef>
              </a:pPr>
              <a:r>
                <a:rPr lang="en-US" altLang="de-DE" sz="1400" b="0">
                  <a:solidFill>
                    <a:schemeClr val="bg2">
                      <a:lumMod val="75000"/>
                    </a:schemeClr>
                  </a:solidFill>
                  <a:latin typeface="Arial" charset="0"/>
                </a:rPr>
                <a:t> GeoConnections</a:t>
              </a:r>
            </a:p>
            <a:p>
              <a:pPr eaLnBrk="1" hangingPunct="1">
                <a:spcBef>
                  <a:spcPct val="0"/>
                </a:spcBef>
              </a:pPr>
              <a:r>
                <a:rPr lang="en-US" altLang="de-DE" sz="1400" b="0">
                  <a:solidFill>
                    <a:schemeClr val="bg2">
                      <a:lumMod val="75000"/>
                    </a:schemeClr>
                  </a:solidFill>
                  <a:latin typeface="Arial" charset="0"/>
                </a:rPr>
                <a:t> AdV</a:t>
              </a:r>
            </a:p>
            <a:p>
              <a:pPr eaLnBrk="1" hangingPunct="1">
                <a:spcBef>
                  <a:spcPct val="0"/>
                </a:spcBef>
              </a:pPr>
              <a:r>
                <a:rPr lang="en-US" altLang="de-DE" sz="1400" b="0">
                  <a:solidFill>
                    <a:schemeClr val="bg2">
                      <a:lumMod val="75000"/>
                    </a:schemeClr>
                  </a:solidFill>
                  <a:latin typeface="Arial" charset="0"/>
                </a:rPr>
                <a:t> AGI</a:t>
              </a:r>
            </a:p>
            <a:p>
              <a:pPr eaLnBrk="1" hangingPunct="1">
                <a:spcBef>
                  <a:spcPct val="0"/>
                </a:spcBef>
              </a:pPr>
              <a:r>
                <a:rPr lang="en-US" altLang="de-DE" sz="1400" b="0">
                  <a:solidFill>
                    <a:schemeClr val="bg2">
                      <a:lumMod val="75000"/>
                    </a:schemeClr>
                  </a:solidFill>
                  <a:latin typeface="Arial" charset="0"/>
                </a:rPr>
                <a:t> …</a:t>
              </a:r>
            </a:p>
          </p:txBody>
        </p:sp>
        <p:grpSp>
          <p:nvGrpSpPr>
            <p:cNvPr id="13336" name="Group 43"/>
            <p:cNvGrpSpPr>
              <a:grpSpLocks/>
            </p:cNvGrpSpPr>
            <p:nvPr/>
          </p:nvGrpSpPr>
          <p:grpSpPr bwMode="auto">
            <a:xfrm>
              <a:off x="1728" y="1056"/>
              <a:ext cx="4032" cy="2435"/>
              <a:chOff x="1728" y="1056"/>
              <a:chExt cx="4032" cy="2435"/>
            </a:xfrm>
          </p:grpSpPr>
          <p:sp>
            <p:nvSpPr>
              <p:cNvPr id="13345" name="Text Box 44"/>
              <p:cNvSpPr txBox="1">
                <a:spLocks noChangeArrowheads="1"/>
              </p:cNvSpPr>
              <p:nvPr/>
            </p:nvSpPr>
            <p:spPr bwMode="auto">
              <a:xfrm>
                <a:off x="3984" y="1920"/>
                <a:ext cx="1776" cy="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1200" b="0" dirty="0">
                    <a:solidFill>
                      <a:schemeClr val="bg2">
                        <a:lumMod val="75000"/>
                      </a:schemeClr>
                    </a:solidFill>
                    <a:latin typeface="Arial" charset="0"/>
                  </a:rPr>
                  <a:t>W3C: HTTP, PNG, RDF, SOAP/XMLP (Web Services Activity), XML, </a:t>
                </a:r>
                <a:r>
                  <a:rPr lang="en-US" altLang="de-DE" sz="1200" b="0" dirty="0" err="1">
                    <a:solidFill>
                      <a:schemeClr val="bg2">
                        <a:lumMod val="75000"/>
                      </a:schemeClr>
                    </a:solidFill>
                    <a:latin typeface="Arial" charset="0"/>
                  </a:rPr>
                  <a:t>Xlink</a:t>
                </a:r>
                <a:r>
                  <a:rPr lang="en-US" altLang="de-DE" sz="1200" b="0" dirty="0">
                    <a:solidFill>
                      <a:schemeClr val="bg2">
                        <a:lumMod val="75000"/>
                      </a:schemeClr>
                    </a:solidFill>
                    <a:latin typeface="Arial" charset="0"/>
                  </a:rPr>
                  <a:t>, </a:t>
                </a:r>
                <a:r>
                  <a:rPr lang="en-US" altLang="de-DE" sz="1200" b="0" dirty="0" err="1">
                    <a:solidFill>
                      <a:schemeClr val="bg2">
                        <a:lumMod val="75000"/>
                      </a:schemeClr>
                    </a:solidFill>
                    <a:latin typeface="Arial" charset="0"/>
                  </a:rPr>
                  <a:t>Xpath</a:t>
                </a:r>
                <a:r>
                  <a:rPr lang="en-US" altLang="de-DE" sz="1200" b="0" dirty="0">
                    <a:solidFill>
                      <a:schemeClr val="bg2">
                        <a:lumMod val="75000"/>
                      </a:schemeClr>
                    </a:solidFill>
                    <a:latin typeface="Arial" charset="0"/>
                  </a:rPr>
                  <a:t>, </a:t>
                </a:r>
                <a:r>
                  <a:rPr lang="en-US" altLang="de-DE" sz="1200" b="0" dirty="0" err="1">
                    <a:solidFill>
                      <a:schemeClr val="bg2">
                        <a:lumMod val="75000"/>
                      </a:schemeClr>
                    </a:solidFill>
                    <a:latin typeface="Arial" charset="0"/>
                  </a:rPr>
                  <a:t>Xpointer</a:t>
                </a:r>
                <a:r>
                  <a:rPr lang="en-US" altLang="de-DE" sz="1200" b="0" dirty="0">
                    <a:solidFill>
                      <a:schemeClr val="bg2">
                        <a:lumMod val="75000"/>
                      </a:schemeClr>
                    </a:solidFill>
                    <a:latin typeface="Arial" charset="0"/>
                  </a:rPr>
                  <a:t>, XSL/XSLT, XML Schema</a:t>
                </a:r>
              </a:p>
            </p:txBody>
          </p:sp>
          <p:sp>
            <p:nvSpPr>
              <p:cNvPr id="13346" name="Text Box 45"/>
              <p:cNvSpPr txBox="1">
                <a:spLocks noChangeArrowheads="1"/>
              </p:cNvSpPr>
              <p:nvPr/>
            </p:nvSpPr>
            <p:spPr bwMode="auto">
              <a:xfrm>
                <a:off x="2497" y="1056"/>
                <a:ext cx="1103" cy="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1200" b="0">
                    <a:solidFill>
                      <a:schemeClr val="bg2">
                        <a:lumMod val="75000"/>
                      </a:schemeClr>
                    </a:solidFill>
                    <a:latin typeface="Arial" charset="0"/>
                  </a:rPr>
                  <a:t>OGC: Web Map Server, Web Feature Server, GML, Web Coverage Server, Style Layer Descriptor, Catalog Service</a:t>
                </a:r>
              </a:p>
            </p:txBody>
          </p:sp>
          <p:sp>
            <p:nvSpPr>
              <p:cNvPr id="13347" name="Text Box 46"/>
              <p:cNvSpPr txBox="1">
                <a:spLocks noChangeArrowheads="1"/>
              </p:cNvSpPr>
              <p:nvPr/>
            </p:nvSpPr>
            <p:spPr bwMode="auto">
              <a:xfrm>
                <a:off x="1728" y="2016"/>
                <a:ext cx="2017" cy="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1200" b="0">
                    <a:solidFill>
                      <a:schemeClr val="bg2">
                        <a:lumMod val="75000"/>
                      </a:schemeClr>
                    </a:solidFill>
                    <a:latin typeface="Arial" charset="0"/>
                  </a:rPr>
                  <a:t>ISO: Ref Model, Terminology, Conformance testing, Profiles, Spatial Schema, Temporal Schema, Feature Cataloguing Methodology, Spatial Ref by Coords and Ids, Quality, Metadata, </a:t>
                </a:r>
                <a:r>
                  <a:rPr lang="en-US" altLang="de-DE" sz="1200" b="0" i="1">
                    <a:solidFill>
                      <a:schemeClr val="bg2">
                        <a:lumMod val="75000"/>
                      </a:schemeClr>
                    </a:solidFill>
                    <a:latin typeface="Arial" charset="0"/>
                  </a:rPr>
                  <a:t>WMS, GML</a:t>
                </a:r>
                <a:r>
                  <a:rPr lang="en-US" altLang="de-DE" sz="1200" b="0">
                    <a:solidFill>
                      <a:schemeClr val="bg2">
                        <a:lumMod val="75000"/>
                      </a:schemeClr>
                    </a:solidFill>
                    <a:latin typeface="Arial" charset="0"/>
                  </a:rPr>
                  <a:t>, LBS, Registration of Geo-information Items</a:t>
                </a:r>
              </a:p>
            </p:txBody>
          </p:sp>
          <p:sp>
            <p:nvSpPr>
              <p:cNvPr id="13348" name="Text Box 47"/>
              <p:cNvSpPr txBox="1">
                <a:spLocks noChangeArrowheads="1"/>
              </p:cNvSpPr>
              <p:nvPr/>
            </p:nvSpPr>
            <p:spPr bwMode="auto">
              <a:xfrm>
                <a:off x="1728" y="3072"/>
                <a:ext cx="1056" cy="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1200" b="0" i="1">
                    <a:solidFill>
                      <a:schemeClr val="bg2">
                        <a:lumMod val="75000"/>
                      </a:schemeClr>
                    </a:solidFill>
                    <a:latin typeface="Arial" charset="0"/>
                  </a:rPr>
                  <a:t>Metadata Profile, Data Content Standards, etc.</a:t>
                </a:r>
              </a:p>
            </p:txBody>
          </p:sp>
        </p:grpSp>
        <p:grpSp>
          <p:nvGrpSpPr>
            <p:cNvPr id="13337" name="Group 48"/>
            <p:cNvGrpSpPr>
              <a:grpSpLocks/>
            </p:cNvGrpSpPr>
            <p:nvPr/>
          </p:nvGrpSpPr>
          <p:grpSpPr bwMode="auto">
            <a:xfrm>
              <a:off x="600" y="528"/>
              <a:ext cx="5083" cy="1356"/>
              <a:chOff x="600" y="528"/>
              <a:chExt cx="5083" cy="1356"/>
            </a:xfrm>
          </p:grpSpPr>
          <p:sp>
            <p:nvSpPr>
              <p:cNvPr id="13338" name="Line 49"/>
              <p:cNvSpPr>
                <a:spLocks noChangeShapeType="1"/>
              </p:cNvSpPr>
              <p:nvPr/>
            </p:nvSpPr>
            <p:spPr bwMode="auto">
              <a:xfrm>
                <a:off x="4560" y="1008"/>
                <a:ext cx="0" cy="432"/>
              </a:xfrm>
              <a:prstGeom prst="line">
                <a:avLst/>
              </a:prstGeom>
              <a:noFill/>
              <a:ln w="57150">
                <a:solidFill>
                  <a:srgbClr val="B2B2B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lumMod val="75000"/>
                    </a:schemeClr>
                  </a:solidFill>
                </a:endParaRPr>
              </a:p>
            </p:txBody>
          </p:sp>
          <p:sp>
            <p:nvSpPr>
              <p:cNvPr id="13339" name="Line 50"/>
              <p:cNvSpPr>
                <a:spLocks noChangeShapeType="1"/>
              </p:cNvSpPr>
              <p:nvPr/>
            </p:nvSpPr>
            <p:spPr bwMode="auto">
              <a:xfrm flipH="1" flipV="1">
                <a:off x="3696" y="1008"/>
                <a:ext cx="672" cy="432"/>
              </a:xfrm>
              <a:prstGeom prst="line">
                <a:avLst/>
              </a:prstGeom>
              <a:noFill/>
              <a:ln w="57150">
                <a:solidFill>
                  <a:srgbClr val="B2B2B2"/>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lumMod val="75000"/>
                    </a:schemeClr>
                  </a:solidFill>
                </a:endParaRPr>
              </a:p>
            </p:txBody>
          </p:sp>
          <p:sp>
            <p:nvSpPr>
              <p:cNvPr id="13340" name="Line 51"/>
              <p:cNvSpPr>
                <a:spLocks noChangeShapeType="1"/>
              </p:cNvSpPr>
              <p:nvPr/>
            </p:nvSpPr>
            <p:spPr bwMode="auto">
              <a:xfrm flipH="1">
                <a:off x="1488" y="1872"/>
                <a:ext cx="2832" cy="0"/>
              </a:xfrm>
              <a:prstGeom prst="line">
                <a:avLst/>
              </a:prstGeom>
              <a:noFill/>
              <a:ln w="57150">
                <a:solidFill>
                  <a:srgbClr val="B2B2B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chemeClr val="bg2">
                      <a:lumMod val="75000"/>
                    </a:schemeClr>
                  </a:solidFill>
                </a:endParaRPr>
              </a:p>
            </p:txBody>
          </p:sp>
          <p:sp>
            <p:nvSpPr>
              <p:cNvPr id="13341" name="Text Box 52"/>
              <p:cNvSpPr txBox="1">
                <a:spLocks noChangeArrowheads="1"/>
              </p:cNvSpPr>
              <p:nvPr/>
            </p:nvSpPr>
            <p:spPr bwMode="auto">
              <a:xfrm>
                <a:off x="1927" y="528"/>
                <a:ext cx="512"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1200">
                    <a:solidFill>
                      <a:schemeClr val="bg2">
                        <a:lumMod val="75000"/>
                      </a:schemeClr>
                    </a:solidFill>
                    <a:latin typeface="Arial" charset="0"/>
                  </a:rPr>
                  <a:t>Class A </a:t>
                </a:r>
              </a:p>
              <a:p>
                <a:pPr eaLnBrk="1" hangingPunct="1">
                  <a:spcBef>
                    <a:spcPct val="0"/>
                  </a:spcBef>
                  <a:buFontTx/>
                  <a:buNone/>
                </a:pPr>
                <a:r>
                  <a:rPr lang="en-US" altLang="de-DE" sz="1200">
                    <a:solidFill>
                      <a:schemeClr val="bg2">
                        <a:lumMod val="75000"/>
                      </a:schemeClr>
                    </a:solidFill>
                    <a:latin typeface="Arial" charset="0"/>
                  </a:rPr>
                  <a:t>liaison</a:t>
                </a:r>
              </a:p>
            </p:txBody>
          </p:sp>
          <p:sp>
            <p:nvSpPr>
              <p:cNvPr id="13342" name="Text Box 53"/>
              <p:cNvSpPr txBox="1">
                <a:spLocks noChangeArrowheads="1"/>
              </p:cNvSpPr>
              <p:nvPr/>
            </p:nvSpPr>
            <p:spPr bwMode="auto">
              <a:xfrm>
                <a:off x="4560" y="1080"/>
                <a:ext cx="1123"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1200" b="0" dirty="0">
                    <a:solidFill>
                      <a:schemeClr val="bg2">
                        <a:lumMod val="75000"/>
                      </a:schemeClr>
                    </a:solidFill>
                    <a:latin typeface="Arial" charset="0"/>
                  </a:rPr>
                  <a:t>XML Protocol (XMLP),</a:t>
                </a:r>
              </a:p>
              <a:p>
                <a:pPr eaLnBrk="1" hangingPunct="1">
                  <a:spcBef>
                    <a:spcPct val="0"/>
                  </a:spcBef>
                  <a:buFontTx/>
                  <a:buNone/>
                </a:pPr>
                <a:r>
                  <a:rPr lang="en-US" altLang="de-DE" sz="1200" b="0" dirty="0">
                    <a:solidFill>
                      <a:schemeClr val="bg2">
                        <a:lumMod val="75000"/>
                      </a:schemeClr>
                    </a:solidFill>
                    <a:latin typeface="Arial" charset="0"/>
                  </a:rPr>
                  <a:t>XML Signature, I18N</a:t>
                </a:r>
              </a:p>
            </p:txBody>
          </p:sp>
          <p:sp>
            <p:nvSpPr>
              <p:cNvPr id="13343" name="Text Box 54"/>
              <p:cNvSpPr txBox="1">
                <a:spLocks noChangeArrowheads="1"/>
              </p:cNvSpPr>
              <p:nvPr/>
            </p:nvSpPr>
            <p:spPr bwMode="auto">
              <a:xfrm>
                <a:off x="3600" y="1584"/>
                <a:ext cx="909"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eaLnBrk="1" hangingPunct="1">
                  <a:spcBef>
                    <a:spcPct val="0"/>
                  </a:spcBef>
                  <a:buFontTx/>
                  <a:buNone/>
                </a:pPr>
                <a:r>
                  <a:rPr lang="en-US" altLang="de-DE" sz="1200">
                    <a:solidFill>
                      <a:schemeClr val="bg2">
                        <a:lumMod val="75000"/>
                      </a:schemeClr>
                    </a:solidFill>
                    <a:latin typeface="Arial" charset="0"/>
                  </a:rPr>
                  <a:t>Class C Liaison:</a:t>
                </a:r>
              </a:p>
              <a:p>
                <a:pPr eaLnBrk="1" hangingPunct="1">
                  <a:spcBef>
                    <a:spcPct val="0"/>
                  </a:spcBef>
                  <a:buFontTx/>
                  <a:buNone/>
                </a:pPr>
                <a:r>
                  <a:rPr lang="en-US" altLang="de-DE" sz="1200">
                    <a:solidFill>
                      <a:schemeClr val="bg2">
                        <a:lumMod val="75000"/>
                      </a:schemeClr>
                    </a:solidFill>
                    <a:latin typeface="Arial" charset="0"/>
                  </a:rPr>
                  <a:t>XML, I18N</a:t>
                </a:r>
              </a:p>
            </p:txBody>
          </p:sp>
          <p:cxnSp>
            <p:nvCxnSpPr>
              <p:cNvPr id="13344" name="AutoShape 55"/>
              <p:cNvCxnSpPr>
                <a:cxnSpLocks noChangeShapeType="1"/>
                <a:stCxn id="13331" idx="1"/>
                <a:endCxn id="13321" idx="0"/>
              </p:cNvCxnSpPr>
              <p:nvPr/>
            </p:nvCxnSpPr>
            <p:spPr bwMode="auto">
              <a:xfrm rot="10800000" flipV="1">
                <a:off x="600" y="768"/>
                <a:ext cx="2232" cy="480"/>
              </a:xfrm>
              <a:prstGeom prst="curvedConnector2">
                <a:avLst/>
              </a:prstGeom>
              <a:noFill/>
              <a:ln w="57150">
                <a:solidFill>
                  <a:srgbClr val="B2B2B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3316" name="Text Box 56"/>
          <p:cNvSpPr txBox="1">
            <a:spLocks noChangeArrowheads="1"/>
          </p:cNvSpPr>
          <p:nvPr/>
        </p:nvSpPr>
        <p:spPr bwMode="auto">
          <a:xfrm>
            <a:off x="592138" y="6361113"/>
            <a:ext cx="206691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r>
              <a:rPr lang="de-DE" altLang="de-DE">
                <a:solidFill>
                  <a:schemeClr val="bg2">
                    <a:lumMod val="75000"/>
                  </a:schemeClr>
                </a:solidFill>
              </a:rPr>
              <a:t>Source: Dough Nebert</a:t>
            </a:r>
          </a:p>
        </p:txBody>
      </p:sp>
    </p:spTree>
    <p:extLst>
      <p:ext uri="{BB962C8B-B14F-4D97-AF65-F5344CB8AC3E}">
        <p14:creationId xmlns:p14="http://schemas.microsoft.com/office/powerpoint/2010/main" val="2766507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"Open Standards” (like OGC Standards)</a:t>
            </a:r>
            <a:endParaRPr lang="de-DE" dirty="0"/>
          </a:p>
        </p:txBody>
      </p:sp>
      <p:sp>
        <p:nvSpPr>
          <p:cNvPr id="3" name="Inhaltsplatzhalter 2"/>
          <p:cNvSpPr>
            <a:spLocks noGrp="1"/>
          </p:cNvSpPr>
          <p:nvPr>
            <p:ph idx="1"/>
          </p:nvPr>
        </p:nvSpPr>
        <p:spPr/>
        <p:txBody>
          <a:bodyPr/>
          <a:lstStyle/>
          <a:p>
            <a:r>
              <a:rPr lang="en-US" b="1" dirty="0"/>
              <a:t>Is created in an open, international, participatory industry </a:t>
            </a:r>
            <a:r>
              <a:rPr lang="en-US" b="1" dirty="0" smtClean="0"/>
              <a:t>process</a:t>
            </a:r>
            <a:r>
              <a:rPr lang="en-US" dirty="0"/>
              <a:t> </a:t>
            </a:r>
            <a:r>
              <a:rPr lang="en-US" dirty="0" smtClean="0"/>
              <a:t>[…]. </a:t>
            </a:r>
            <a:r>
              <a:rPr lang="en-US" dirty="0"/>
              <a:t>The standard is thus </a:t>
            </a:r>
            <a:r>
              <a:rPr lang="en-US" b="1" dirty="0"/>
              <a:t>non-proprietary</a:t>
            </a:r>
            <a:r>
              <a:rPr lang="en-US" dirty="0"/>
              <a:t>, that is, owned in common. It will continue to be revised in that open process, in which any company, agency or organization can participate. </a:t>
            </a:r>
          </a:p>
          <a:p>
            <a:r>
              <a:rPr lang="en-US" b="1" dirty="0"/>
              <a:t>Has free rights of distribution:</a:t>
            </a:r>
            <a:r>
              <a:rPr lang="en-US" dirty="0"/>
              <a:t> An "open" license shall not restrict any party from selling or giving away the specification as part of a software </a:t>
            </a:r>
            <a:r>
              <a:rPr lang="en-US" dirty="0" smtClean="0"/>
              <a:t>distribution […] shall </a:t>
            </a:r>
            <a:r>
              <a:rPr lang="en-US" dirty="0"/>
              <a:t>not require a royalty or other fee. </a:t>
            </a:r>
          </a:p>
          <a:p>
            <a:r>
              <a:rPr lang="en-US" b="1" dirty="0"/>
              <a:t>Has open specification access:</a:t>
            </a:r>
            <a:r>
              <a:rPr lang="en-US" dirty="0"/>
              <a:t> An "open" environment must include free, public, and open access to all interface specifications. Developers are allowed to distribute the specifications. </a:t>
            </a:r>
          </a:p>
          <a:p>
            <a:r>
              <a:rPr lang="en-US" b="1" dirty="0"/>
              <a:t>Does not discriminate against persons or </a:t>
            </a:r>
            <a:r>
              <a:rPr lang="en-US" b="1" dirty="0" smtClean="0"/>
              <a:t>groups</a:t>
            </a:r>
            <a:endParaRPr lang="en-US" dirty="0"/>
          </a:p>
          <a:p>
            <a:r>
              <a:rPr lang="en-US" b="1" dirty="0"/>
              <a:t>Ensures that the specification and the license must be technology neutral:</a:t>
            </a:r>
            <a:r>
              <a:rPr lang="en-US" dirty="0"/>
              <a:t> No provision of the license may be predicated on any individual technology or style of interface</a:t>
            </a:r>
            <a:r>
              <a:rPr lang="en-US" dirty="0" smtClean="0"/>
              <a:t>. </a:t>
            </a:r>
          </a:p>
        </p:txBody>
      </p:sp>
      <p:sp>
        <p:nvSpPr>
          <p:cNvPr id="4" name="Rechteck 3"/>
          <p:cNvSpPr/>
          <p:nvPr/>
        </p:nvSpPr>
        <p:spPr>
          <a:xfrm rot="16200000">
            <a:off x="6355322" y="3591635"/>
            <a:ext cx="4572000" cy="646331"/>
          </a:xfrm>
          <a:prstGeom prst="rect">
            <a:avLst/>
          </a:prstGeom>
        </p:spPr>
        <p:txBody>
          <a:bodyPr>
            <a:spAutoFit/>
          </a:bodyPr>
          <a:lstStyle/>
          <a:p>
            <a:r>
              <a:rPr lang="de-DE" sz="1200" b="0" dirty="0" smtClean="0">
                <a:latin typeface="+mn-lt"/>
              </a:rPr>
              <a:t>http</a:t>
            </a:r>
            <a:r>
              <a:rPr lang="de-DE" sz="1200" b="0" dirty="0">
                <a:latin typeface="+mn-lt"/>
              </a:rPr>
              <a:t>://www.opengeospatial.org/ogc/faq/openness [2017-07-18]]</a:t>
            </a:r>
            <a:br>
              <a:rPr lang="de-DE" sz="1200" b="0" dirty="0">
                <a:latin typeface="+mn-lt"/>
              </a:rPr>
            </a:br>
            <a:r>
              <a:rPr lang="de-DE" sz="1200" b="0" dirty="0">
                <a:latin typeface="+mn-lt"/>
              </a:rPr>
              <a:t>http://ggim.un.org/docs/Standards%20Guide%20for%20UNGGIM%20-%</a:t>
            </a:r>
            <a:r>
              <a:rPr lang="de-DE" sz="1200" b="0" dirty="0" smtClean="0">
                <a:latin typeface="+mn-lt"/>
              </a:rPr>
              <a:t>20Final.pdf, p. 7  </a:t>
            </a:r>
            <a:r>
              <a:rPr lang="de-DE" sz="1200" b="0" dirty="0">
                <a:latin typeface="+mn-lt"/>
              </a:rPr>
              <a:t>[2017-07-18]]</a:t>
            </a:r>
          </a:p>
        </p:txBody>
      </p:sp>
    </p:spTree>
    <p:extLst>
      <p:ext uri="{BB962C8B-B14F-4D97-AF65-F5344CB8AC3E}">
        <p14:creationId xmlns:p14="http://schemas.microsoft.com/office/powerpoint/2010/main" val="387652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However</a:t>
            </a:r>
            <a:r>
              <a:rPr lang="de-DE" dirty="0" smtClean="0"/>
              <a:t>:</a:t>
            </a:r>
            <a:endParaRPr lang="de-DE" dirty="0"/>
          </a:p>
        </p:txBody>
      </p:sp>
      <p:sp>
        <p:nvSpPr>
          <p:cNvPr id="3" name="Inhaltsplatzhalter 2"/>
          <p:cNvSpPr>
            <a:spLocks noGrp="1"/>
          </p:cNvSpPr>
          <p:nvPr>
            <p:ph idx="1"/>
          </p:nvPr>
        </p:nvSpPr>
        <p:spPr/>
        <p:txBody>
          <a:bodyPr/>
          <a:lstStyle/>
          <a:p>
            <a:r>
              <a:rPr lang="en-US" dirty="0"/>
              <a:t>By this definition, a </a:t>
            </a:r>
            <a:r>
              <a:rPr lang="en-US" b="1" dirty="0"/>
              <a:t>de facto standard</a:t>
            </a:r>
            <a:r>
              <a:rPr lang="en-US" dirty="0"/>
              <a:t> </a:t>
            </a:r>
            <a:r>
              <a:rPr lang="en-US" i="1" dirty="0"/>
              <a:t>established by one company or an exclusive group of companies or by a government </a:t>
            </a:r>
            <a:r>
              <a:rPr lang="en-US" dirty="0"/>
              <a:t>is not an open standard, even if it is published and available for use by anyone at no charge. The Web, and the Spatial Web, cannot depend on proprietary standards. </a:t>
            </a:r>
          </a:p>
          <a:p>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21</a:t>
            </a:fld>
            <a:endParaRPr lang="en-US" dirty="0"/>
          </a:p>
        </p:txBody>
      </p:sp>
    </p:spTree>
    <p:extLst>
      <p:ext uri="{BB962C8B-B14F-4D97-AF65-F5344CB8AC3E}">
        <p14:creationId xmlns:p14="http://schemas.microsoft.com/office/powerpoint/2010/main" val="65053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Reference Implementations</a:t>
            </a:r>
          </a:p>
        </p:txBody>
      </p:sp>
      <p:sp>
        <p:nvSpPr>
          <p:cNvPr id="4" name="Inhaltsplatzhalter 3"/>
          <p:cNvSpPr>
            <a:spLocks noGrp="1"/>
          </p:cNvSpPr>
          <p:nvPr>
            <p:ph idx="1"/>
          </p:nvPr>
        </p:nvSpPr>
        <p:spPr>
          <a:xfrm>
            <a:off x="682625" y="1671638"/>
            <a:ext cx="5329535" cy="4500562"/>
          </a:xfrm>
        </p:spPr>
        <p:txBody>
          <a:bodyPr/>
          <a:lstStyle/>
          <a:p>
            <a:r>
              <a:rPr lang="en-US" dirty="0" smtClean="0"/>
              <a:t>are fully </a:t>
            </a:r>
            <a:r>
              <a:rPr lang="en-US" dirty="0"/>
              <a:t>functional, licensed copy of a tested, branded software that </a:t>
            </a:r>
          </a:p>
          <a:p>
            <a:r>
              <a:rPr lang="en-US" dirty="0" smtClean="0"/>
              <a:t>have </a:t>
            </a:r>
            <a:r>
              <a:rPr lang="en-US" dirty="0"/>
              <a:t>passed the test for an associated conformance class in a version of an Implementation Standard and that</a:t>
            </a:r>
          </a:p>
          <a:p>
            <a:r>
              <a:rPr lang="en-US" dirty="0" smtClean="0"/>
              <a:t>are free </a:t>
            </a:r>
            <a:r>
              <a:rPr lang="en-US" dirty="0"/>
              <a:t>and publicly available for testing via a web service or </a:t>
            </a:r>
            <a:r>
              <a:rPr lang="en-US" dirty="0" smtClean="0"/>
              <a:t>download</a:t>
            </a:r>
          </a:p>
          <a:p>
            <a:r>
              <a:rPr lang="en-US" dirty="0" smtClean="0"/>
              <a:t>Are branded for </a:t>
            </a:r>
            <a:r>
              <a:rPr lang="en-US" dirty="0"/>
              <a:t>one </a:t>
            </a:r>
            <a:r>
              <a:rPr lang="en-US" dirty="0" smtClean="0"/>
              <a:t>year - needs </a:t>
            </a:r>
            <a:r>
              <a:rPr lang="en-US" dirty="0"/>
              <a:t>to be retested every year and pass the test to maintain its status as Reference </a:t>
            </a:r>
            <a:r>
              <a:rPr lang="en-US" dirty="0" smtClean="0"/>
              <a:t>Implementation</a:t>
            </a:r>
          </a:p>
          <a:p>
            <a:r>
              <a:rPr lang="en-US" dirty="0"/>
              <a:t>Can be found at https://github.com/opengeospatial/cite/wiki/Reference-Implementations</a:t>
            </a:r>
          </a:p>
          <a:p>
            <a:endParaRPr lang="en-US" dirty="0"/>
          </a:p>
          <a:p>
            <a:endParaRPr lang="de-DE" dirty="0"/>
          </a:p>
        </p:txBody>
      </p:sp>
      <p:sp>
        <p:nvSpPr>
          <p:cNvPr id="2" name="Foliennummernplatzhalter 1"/>
          <p:cNvSpPr>
            <a:spLocks noGrp="1"/>
          </p:cNvSpPr>
          <p:nvPr>
            <p:ph type="sldNum" sz="quarter" idx="11"/>
          </p:nvPr>
        </p:nvSpPr>
        <p:spPr/>
        <p:txBody>
          <a:bodyPr/>
          <a:lstStyle/>
          <a:p>
            <a:pPr>
              <a:defRPr/>
            </a:pPr>
            <a:fld id="{45DE8C68-F4EC-4B19-9E72-6C1C526708C6}" type="slidenum">
              <a:rPr lang="en-US" smtClean="0"/>
              <a:pPr>
                <a:defRPr/>
              </a:pPr>
              <a:t>22</a:t>
            </a:fld>
            <a:endParaRPr lang="en-US" dirty="0"/>
          </a:p>
        </p:txBody>
      </p:sp>
      <p:sp>
        <p:nvSpPr>
          <p:cNvPr id="5" name="Rechteck 4"/>
          <p:cNvSpPr/>
          <p:nvPr/>
        </p:nvSpPr>
        <p:spPr>
          <a:xfrm>
            <a:off x="693054" y="6453336"/>
            <a:ext cx="2741456" cy="246221"/>
          </a:xfrm>
          <a:prstGeom prst="rect">
            <a:avLst/>
          </a:prstGeom>
        </p:spPr>
        <p:txBody>
          <a:bodyPr wrap="none">
            <a:spAutoFit/>
          </a:bodyPr>
          <a:lstStyle/>
          <a:p>
            <a:r>
              <a:rPr lang="de-DE" b="0" dirty="0" smtClean="0">
                <a:latin typeface="Calibri" panose="020F0502020204030204" pitchFamily="34" charset="0"/>
              </a:rPr>
              <a:t>Source: http</a:t>
            </a:r>
            <a:r>
              <a:rPr lang="de-DE" b="0" dirty="0">
                <a:latin typeface="Calibri" panose="020F0502020204030204" pitchFamily="34" charset="0"/>
              </a:rPr>
              <a:t>://cite.opengeospatial.org/reference</a:t>
            </a:r>
          </a:p>
        </p:txBody>
      </p:sp>
      <p:pic>
        <p:nvPicPr>
          <p:cNvPr id="5122"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607" y="1628800"/>
            <a:ext cx="2700873" cy="4392488"/>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124" name="Picture 4" descr="OGC Complia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949" y="260648"/>
            <a:ext cx="1848188" cy="77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83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Diagram 79">
            <a:extLst>
              <a:ext uri="{FF2B5EF4-FFF2-40B4-BE49-F238E27FC236}">
                <a16:creationId xmlns:a16="http://schemas.microsoft.com/office/drawing/2014/main" id="{9DF17C7E-DE27-4C3F-9BF5-B43915FDD88A}"/>
              </a:ext>
            </a:extLst>
          </p:cNvPr>
          <p:cNvGraphicFramePr/>
          <p:nvPr>
            <p:extLst>
              <p:ext uri="{D42A27DB-BD31-4B8C-83A1-F6EECF244321}">
                <p14:modId xmlns:p14="http://schemas.microsoft.com/office/powerpoint/2010/main" val="2255200802"/>
              </p:ext>
            </p:extLst>
          </p:nvPr>
        </p:nvGraphicFramePr>
        <p:xfrm>
          <a:off x="4860032" y="3117547"/>
          <a:ext cx="494513" cy="326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1" name="Diagram 80">
            <a:extLst>
              <a:ext uri="{FF2B5EF4-FFF2-40B4-BE49-F238E27FC236}">
                <a16:creationId xmlns:a16="http://schemas.microsoft.com/office/drawing/2014/main" id="{0C61D1A4-D73E-4A5D-B448-380C75B372C2}"/>
              </a:ext>
            </a:extLst>
          </p:cNvPr>
          <p:cNvGraphicFramePr/>
          <p:nvPr>
            <p:extLst>
              <p:ext uri="{D42A27DB-BD31-4B8C-83A1-F6EECF244321}">
                <p14:modId xmlns:p14="http://schemas.microsoft.com/office/powerpoint/2010/main" val="1711247668"/>
              </p:ext>
            </p:extLst>
          </p:nvPr>
        </p:nvGraphicFramePr>
        <p:xfrm>
          <a:off x="5436096" y="1954624"/>
          <a:ext cx="494513" cy="4210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2" name="Diagram 81">
            <a:extLst>
              <a:ext uri="{FF2B5EF4-FFF2-40B4-BE49-F238E27FC236}">
                <a16:creationId xmlns:a16="http://schemas.microsoft.com/office/drawing/2014/main" id="{E77A5264-BED8-4821-A9C2-2478F58594AC}"/>
              </a:ext>
            </a:extLst>
          </p:cNvPr>
          <p:cNvGraphicFramePr/>
          <p:nvPr>
            <p:extLst>
              <p:ext uri="{D42A27DB-BD31-4B8C-83A1-F6EECF244321}">
                <p14:modId xmlns:p14="http://schemas.microsoft.com/office/powerpoint/2010/main" val="391735207"/>
              </p:ext>
            </p:extLst>
          </p:nvPr>
        </p:nvGraphicFramePr>
        <p:xfrm>
          <a:off x="6012160" y="3284984"/>
          <a:ext cx="494513" cy="326378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3" name="Diagram 82">
            <a:extLst>
              <a:ext uri="{FF2B5EF4-FFF2-40B4-BE49-F238E27FC236}">
                <a16:creationId xmlns:a16="http://schemas.microsoft.com/office/drawing/2014/main" id="{A06F684E-9610-49CD-AE3C-359D8BB60942}"/>
              </a:ext>
            </a:extLst>
          </p:cNvPr>
          <p:cNvGraphicFramePr/>
          <p:nvPr>
            <p:extLst>
              <p:ext uri="{D42A27DB-BD31-4B8C-83A1-F6EECF244321}">
                <p14:modId xmlns:p14="http://schemas.microsoft.com/office/powerpoint/2010/main" val="2161818918"/>
              </p:ext>
            </p:extLst>
          </p:nvPr>
        </p:nvGraphicFramePr>
        <p:xfrm>
          <a:off x="6588224" y="2098640"/>
          <a:ext cx="494513" cy="42106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84" name="Diagram 83">
            <a:extLst>
              <a:ext uri="{FF2B5EF4-FFF2-40B4-BE49-F238E27FC236}">
                <a16:creationId xmlns:a16="http://schemas.microsoft.com/office/drawing/2014/main" id="{D1B71AA6-F3BA-4B57-9691-C53BC963AACE}"/>
              </a:ext>
            </a:extLst>
          </p:cNvPr>
          <p:cNvGraphicFramePr/>
          <p:nvPr>
            <p:extLst>
              <p:ext uri="{D42A27DB-BD31-4B8C-83A1-F6EECF244321}">
                <p14:modId xmlns:p14="http://schemas.microsoft.com/office/powerpoint/2010/main" val="1452630445"/>
              </p:ext>
            </p:extLst>
          </p:nvPr>
        </p:nvGraphicFramePr>
        <p:xfrm>
          <a:off x="7164288" y="2098640"/>
          <a:ext cx="494513" cy="42106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79" name="Diagram 78">
            <a:extLst>
              <a:ext uri="{FF2B5EF4-FFF2-40B4-BE49-F238E27FC236}">
                <a16:creationId xmlns:a16="http://schemas.microsoft.com/office/drawing/2014/main" id="{C76DB635-9F1C-40D0-8AE8-7FF19BAA8245}"/>
              </a:ext>
            </a:extLst>
          </p:cNvPr>
          <p:cNvGraphicFramePr/>
          <p:nvPr>
            <p:extLst>
              <p:ext uri="{D42A27DB-BD31-4B8C-83A1-F6EECF244321}">
                <p14:modId xmlns:p14="http://schemas.microsoft.com/office/powerpoint/2010/main" val="3497291380"/>
              </p:ext>
            </p:extLst>
          </p:nvPr>
        </p:nvGraphicFramePr>
        <p:xfrm>
          <a:off x="4283968" y="2973531"/>
          <a:ext cx="494513" cy="3263781"/>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77" name="Diagram 76">
            <a:extLst>
              <a:ext uri="{FF2B5EF4-FFF2-40B4-BE49-F238E27FC236}">
                <a16:creationId xmlns:a16="http://schemas.microsoft.com/office/drawing/2014/main" id="{E2FE918F-B964-4B69-93F3-5D26FCC28CE4}"/>
              </a:ext>
            </a:extLst>
          </p:cNvPr>
          <p:cNvGraphicFramePr/>
          <p:nvPr>
            <p:extLst>
              <p:ext uri="{D42A27DB-BD31-4B8C-83A1-F6EECF244321}">
                <p14:modId xmlns:p14="http://schemas.microsoft.com/office/powerpoint/2010/main" val="3508069765"/>
              </p:ext>
            </p:extLst>
          </p:nvPr>
        </p:nvGraphicFramePr>
        <p:xfrm>
          <a:off x="3707904" y="3117547"/>
          <a:ext cx="494513" cy="3263781"/>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65" name="Diagram 64">
            <a:extLst>
              <a:ext uri="{FF2B5EF4-FFF2-40B4-BE49-F238E27FC236}">
                <a16:creationId xmlns:a16="http://schemas.microsoft.com/office/drawing/2014/main" id="{983F0978-CFDC-4B46-B8DE-CC6DCB9C6992}"/>
              </a:ext>
            </a:extLst>
          </p:cNvPr>
          <p:cNvGraphicFramePr/>
          <p:nvPr>
            <p:extLst>
              <p:ext uri="{D42A27DB-BD31-4B8C-83A1-F6EECF244321}">
                <p14:modId xmlns:p14="http://schemas.microsoft.com/office/powerpoint/2010/main" val="4042468525"/>
              </p:ext>
            </p:extLst>
          </p:nvPr>
        </p:nvGraphicFramePr>
        <p:xfrm>
          <a:off x="683568" y="5029671"/>
          <a:ext cx="494513" cy="1423665"/>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78" name="Diagram 77">
            <a:extLst>
              <a:ext uri="{FF2B5EF4-FFF2-40B4-BE49-F238E27FC236}">
                <a16:creationId xmlns:a16="http://schemas.microsoft.com/office/drawing/2014/main" id="{3469C1CB-E5FB-447F-BC43-3FC74CFE7950}"/>
              </a:ext>
            </a:extLst>
          </p:cNvPr>
          <p:cNvGraphicFramePr/>
          <p:nvPr>
            <p:extLst>
              <p:ext uri="{D42A27DB-BD31-4B8C-83A1-F6EECF244321}">
                <p14:modId xmlns:p14="http://schemas.microsoft.com/office/powerpoint/2010/main" val="33338014"/>
              </p:ext>
            </p:extLst>
          </p:nvPr>
        </p:nvGraphicFramePr>
        <p:xfrm>
          <a:off x="2987824" y="3046036"/>
          <a:ext cx="606644" cy="3263781"/>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68" name="Diagram 67">
            <a:extLst>
              <a:ext uri="{FF2B5EF4-FFF2-40B4-BE49-F238E27FC236}">
                <a16:creationId xmlns:a16="http://schemas.microsoft.com/office/drawing/2014/main" id="{E366368A-76B3-48B3-B825-423E0EB4BF36}"/>
              </a:ext>
            </a:extLst>
          </p:cNvPr>
          <p:cNvGraphicFramePr/>
          <p:nvPr>
            <p:extLst>
              <p:ext uri="{D42A27DB-BD31-4B8C-83A1-F6EECF244321}">
                <p14:modId xmlns:p14="http://schemas.microsoft.com/office/powerpoint/2010/main" val="3221549461"/>
              </p:ext>
            </p:extLst>
          </p:nvPr>
        </p:nvGraphicFramePr>
        <p:xfrm>
          <a:off x="2411760" y="3068960"/>
          <a:ext cx="494513" cy="3263781"/>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graphicFrame>
        <p:nvGraphicFramePr>
          <p:cNvPr id="67" name="Diagram 66">
            <a:extLst>
              <a:ext uri="{FF2B5EF4-FFF2-40B4-BE49-F238E27FC236}">
                <a16:creationId xmlns:a16="http://schemas.microsoft.com/office/drawing/2014/main" id="{F71C8FBF-CA74-4FF3-A36F-5F35D9FF93A4}"/>
              </a:ext>
            </a:extLst>
          </p:cNvPr>
          <p:cNvGraphicFramePr/>
          <p:nvPr>
            <p:extLst>
              <p:ext uri="{D42A27DB-BD31-4B8C-83A1-F6EECF244321}">
                <p14:modId xmlns:p14="http://schemas.microsoft.com/office/powerpoint/2010/main" val="1107184193"/>
              </p:ext>
            </p:extLst>
          </p:nvPr>
        </p:nvGraphicFramePr>
        <p:xfrm>
          <a:off x="1835696" y="4813990"/>
          <a:ext cx="494513" cy="1423665"/>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graphicFrame>
        <p:nvGraphicFramePr>
          <p:cNvPr id="66" name="Diagram 65">
            <a:extLst>
              <a:ext uri="{FF2B5EF4-FFF2-40B4-BE49-F238E27FC236}">
                <a16:creationId xmlns:a16="http://schemas.microsoft.com/office/drawing/2014/main" id="{E5369ECC-B8BC-42AF-A26A-4A7CF3D972DE}"/>
              </a:ext>
            </a:extLst>
          </p:cNvPr>
          <p:cNvGraphicFramePr/>
          <p:nvPr>
            <p:extLst>
              <p:ext uri="{D42A27DB-BD31-4B8C-83A1-F6EECF244321}">
                <p14:modId xmlns:p14="http://schemas.microsoft.com/office/powerpoint/2010/main" val="1896097667"/>
              </p:ext>
            </p:extLst>
          </p:nvPr>
        </p:nvGraphicFramePr>
        <p:xfrm>
          <a:off x="1259632" y="5029668"/>
          <a:ext cx="494513" cy="1423665"/>
        </p:xfrm>
        <a:graphic>
          <a:graphicData uri="http://schemas.openxmlformats.org/drawingml/2006/diagram">
            <dgm:relIds xmlns:dgm="http://schemas.openxmlformats.org/drawingml/2006/diagram" xmlns:r="http://schemas.openxmlformats.org/officeDocument/2006/relationships" r:dm="rId58" r:lo="rId59" r:qs="rId60" r:cs="rId61"/>
          </a:graphicData>
        </a:graphic>
      </p:graphicFrame>
      <p:sp>
        <p:nvSpPr>
          <p:cNvPr id="3" name="Inhaltsplatzhalter 2"/>
          <p:cNvSpPr>
            <a:spLocks noGrp="1"/>
          </p:cNvSpPr>
          <p:nvPr>
            <p:ph idx="1"/>
          </p:nvPr>
        </p:nvSpPr>
        <p:spPr>
          <a:xfrm>
            <a:off x="682625" y="188640"/>
            <a:ext cx="7478713" cy="4500562"/>
          </a:xfrm>
        </p:spPr>
        <p:txBody>
          <a:bodyPr/>
          <a:lstStyle/>
          <a:p>
            <a:r>
              <a:rPr lang="en-US" dirty="0" smtClean="0"/>
              <a:t>… some of them became deprecated or</a:t>
            </a:r>
            <a:br>
              <a:rPr lang="en-US" dirty="0" smtClean="0"/>
            </a:br>
            <a:r>
              <a:rPr lang="en-US" dirty="0" smtClean="0"/>
              <a:t>are replaced by newer versions</a:t>
            </a:r>
            <a:endParaRPr lang="en-US" dirty="0"/>
          </a:p>
        </p:txBody>
      </p:sp>
      <p:cxnSp>
        <p:nvCxnSpPr>
          <p:cNvPr id="5" name="Straight Arrow Connector 4">
            <a:extLst>
              <a:ext uri="{FF2B5EF4-FFF2-40B4-BE49-F238E27FC236}">
                <a16:creationId xmlns:a16="http://schemas.microsoft.com/office/drawing/2014/main" id="{0A3FF375-9670-4721-B9A6-516A0FB0C662}"/>
              </a:ext>
            </a:extLst>
          </p:cNvPr>
          <p:cNvCxnSpPr>
            <a:cxnSpLocks/>
          </p:cNvCxnSpPr>
          <p:nvPr/>
        </p:nvCxnSpPr>
        <p:spPr>
          <a:xfrm>
            <a:off x="129913" y="6130211"/>
            <a:ext cx="901408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34359C-BD2C-4DD5-AF21-A7EE20C007D6}"/>
              </a:ext>
            </a:extLst>
          </p:cNvPr>
          <p:cNvCxnSpPr>
            <a:cxnSpLocks/>
          </p:cNvCxnSpPr>
          <p:nvPr/>
        </p:nvCxnSpPr>
        <p:spPr>
          <a:xfrm>
            <a:off x="7740352"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4E8D8A-5BA2-41AC-806D-221F05D40C59}"/>
              </a:ext>
            </a:extLst>
          </p:cNvPr>
          <p:cNvCxnSpPr>
            <a:cxnSpLocks/>
          </p:cNvCxnSpPr>
          <p:nvPr/>
        </p:nvCxnSpPr>
        <p:spPr>
          <a:xfrm>
            <a:off x="7164288"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790E1-9C17-405D-8162-22F991989AB3}"/>
              </a:ext>
            </a:extLst>
          </p:cNvPr>
          <p:cNvCxnSpPr>
            <a:cxnSpLocks/>
          </p:cNvCxnSpPr>
          <p:nvPr/>
        </p:nvCxnSpPr>
        <p:spPr>
          <a:xfrm>
            <a:off x="6588224"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06BA291-B393-4646-ADDE-86F0273578B5}"/>
              </a:ext>
            </a:extLst>
          </p:cNvPr>
          <p:cNvCxnSpPr>
            <a:cxnSpLocks/>
          </p:cNvCxnSpPr>
          <p:nvPr/>
        </p:nvCxnSpPr>
        <p:spPr>
          <a:xfrm>
            <a:off x="5940152"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067CBF-810F-4C92-90C3-F17BD0C035FE}"/>
              </a:ext>
            </a:extLst>
          </p:cNvPr>
          <p:cNvCxnSpPr>
            <a:cxnSpLocks/>
          </p:cNvCxnSpPr>
          <p:nvPr/>
        </p:nvCxnSpPr>
        <p:spPr>
          <a:xfrm>
            <a:off x="5364088"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A2FAE6B-5741-4A04-A4B1-C4B0BC626D12}"/>
              </a:ext>
            </a:extLst>
          </p:cNvPr>
          <p:cNvCxnSpPr>
            <a:cxnSpLocks/>
          </p:cNvCxnSpPr>
          <p:nvPr/>
        </p:nvCxnSpPr>
        <p:spPr>
          <a:xfrm>
            <a:off x="4788024"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E14D9AB-A3E9-48B8-B0AA-6FD55919D77B}"/>
              </a:ext>
            </a:extLst>
          </p:cNvPr>
          <p:cNvCxnSpPr>
            <a:cxnSpLocks/>
          </p:cNvCxnSpPr>
          <p:nvPr/>
        </p:nvCxnSpPr>
        <p:spPr>
          <a:xfrm>
            <a:off x="4211960"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5CE507-1AD1-4780-8670-90C6A1DD18DC}"/>
              </a:ext>
            </a:extLst>
          </p:cNvPr>
          <p:cNvCxnSpPr>
            <a:cxnSpLocks/>
          </p:cNvCxnSpPr>
          <p:nvPr/>
        </p:nvCxnSpPr>
        <p:spPr>
          <a:xfrm>
            <a:off x="3635896"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942FCF-A70A-4A42-B6F0-967AF7966610}"/>
              </a:ext>
            </a:extLst>
          </p:cNvPr>
          <p:cNvCxnSpPr>
            <a:cxnSpLocks/>
          </p:cNvCxnSpPr>
          <p:nvPr/>
        </p:nvCxnSpPr>
        <p:spPr>
          <a:xfrm>
            <a:off x="2987824"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6F68BD-10F1-4119-B145-2C083758FA03}"/>
              </a:ext>
            </a:extLst>
          </p:cNvPr>
          <p:cNvCxnSpPr>
            <a:cxnSpLocks/>
          </p:cNvCxnSpPr>
          <p:nvPr/>
        </p:nvCxnSpPr>
        <p:spPr>
          <a:xfrm>
            <a:off x="2411760"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A786353-B7FD-41E4-A2EF-205323B7454E}"/>
              </a:ext>
            </a:extLst>
          </p:cNvPr>
          <p:cNvCxnSpPr>
            <a:cxnSpLocks/>
          </p:cNvCxnSpPr>
          <p:nvPr/>
        </p:nvCxnSpPr>
        <p:spPr>
          <a:xfrm>
            <a:off x="1763688"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AF1ABF1-0CED-4C8C-962A-2877A6709765}"/>
              </a:ext>
            </a:extLst>
          </p:cNvPr>
          <p:cNvCxnSpPr>
            <a:cxnSpLocks/>
          </p:cNvCxnSpPr>
          <p:nvPr/>
        </p:nvCxnSpPr>
        <p:spPr>
          <a:xfrm>
            <a:off x="1187624"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29F72A-5739-4C20-9DA2-DCB7AA3C533A}"/>
              </a:ext>
            </a:extLst>
          </p:cNvPr>
          <p:cNvCxnSpPr>
            <a:cxnSpLocks/>
          </p:cNvCxnSpPr>
          <p:nvPr/>
        </p:nvCxnSpPr>
        <p:spPr>
          <a:xfrm>
            <a:off x="683568"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9DC0DB-B9DA-4CEF-A17E-596660DD6483}"/>
              </a:ext>
            </a:extLst>
          </p:cNvPr>
          <p:cNvCxnSpPr>
            <a:cxnSpLocks/>
          </p:cNvCxnSpPr>
          <p:nvPr/>
        </p:nvCxnSpPr>
        <p:spPr>
          <a:xfrm>
            <a:off x="107504" y="5971339"/>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9" name="Diagram 38">
            <a:extLst>
              <a:ext uri="{FF2B5EF4-FFF2-40B4-BE49-F238E27FC236}">
                <a16:creationId xmlns:a16="http://schemas.microsoft.com/office/drawing/2014/main" id="{A32F076D-B016-4BAA-B530-285BF2580E41}"/>
              </a:ext>
            </a:extLst>
          </p:cNvPr>
          <p:cNvGraphicFramePr/>
          <p:nvPr>
            <p:extLst>
              <p:ext uri="{D42A27DB-BD31-4B8C-83A1-F6EECF244321}">
                <p14:modId xmlns:p14="http://schemas.microsoft.com/office/powerpoint/2010/main" val="3458476782"/>
              </p:ext>
            </p:extLst>
          </p:nvPr>
        </p:nvGraphicFramePr>
        <p:xfrm>
          <a:off x="140319" y="4813991"/>
          <a:ext cx="494513" cy="1423665"/>
        </p:xfrm>
        <a:graphic>
          <a:graphicData uri="http://schemas.openxmlformats.org/drawingml/2006/diagram">
            <dgm:relIds xmlns:dgm="http://schemas.openxmlformats.org/drawingml/2006/diagram" xmlns:r="http://schemas.openxmlformats.org/officeDocument/2006/relationships" r:dm="rId63" r:lo="rId64" r:qs="rId65" r:cs="rId66"/>
          </a:graphicData>
        </a:graphic>
      </p:graphicFrame>
      <p:sp>
        <p:nvSpPr>
          <p:cNvPr id="40" name="Textfeld 15">
            <a:extLst>
              <a:ext uri="{FF2B5EF4-FFF2-40B4-BE49-F238E27FC236}">
                <a16:creationId xmlns:a16="http://schemas.microsoft.com/office/drawing/2014/main" id="{93BE9CDF-05D8-4DE6-9317-1D35C1D9D5F0}"/>
              </a:ext>
            </a:extLst>
          </p:cNvPr>
          <p:cNvSpPr txBox="1"/>
          <p:nvPr/>
        </p:nvSpPr>
        <p:spPr>
          <a:xfrm>
            <a:off x="176282"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1999</a:t>
            </a:r>
            <a:endParaRPr lang="en-US" sz="1050" dirty="0">
              <a:solidFill>
                <a:schemeClr val="accent1">
                  <a:lumMod val="75000"/>
                </a:schemeClr>
              </a:solidFill>
            </a:endParaRPr>
          </a:p>
        </p:txBody>
      </p:sp>
      <p:sp>
        <p:nvSpPr>
          <p:cNvPr id="41" name="Textfeld 100">
            <a:extLst>
              <a:ext uri="{FF2B5EF4-FFF2-40B4-BE49-F238E27FC236}">
                <a16:creationId xmlns:a16="http://schemas.microsoft.com/office/drawing/2014/main" id="{04A1B28D-64D7-47F2-BADF-BC8DA74230D1}"/>
              </a:ext>
            </a:extLst>
          </p:cNvPr>
          <p:cNvSpPr txBox="1"/>
          <p:nvPr/>
        </p:nvSpPr>
        <p:spPr>
          <a:xfrm>
            <a:off x="611560"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2001</a:t>
            </a:r>
            <a:endParaRPr lang="en-US" sz="1050" dirty="0">
              <a:solidFill>
                <a:schemeClr val="accent1">
                  <a:lumMod val="75000"/>
                </a:schemeClr>
              </a:solidFill>
            </a:endParaRPr>
          </a:p>
        </p:txBody>
      </p:sp>
      <p:sp>
        <p:nvSpPr>
          <p:cNvPr id="42" name="Textfeld 101">
            <a:extLst>
              <a:ext uri="{FF2B5EF4-FFF2-40B4-BE49-F238E27FC236}">
                <a16:creationId xmlns:a16="http://schemas.microsoft.com/office/drawing/2014/main" id="{D2FA3BB3-D23B-4EEE-84AA-1F9E47B5C951}"/>
              </a:ext>
            </a:extLst>
          </p:cNvPr>
          <p:cNvSpPr txBox="1"/>
          <p:nvPr/>
        </p:nvSpPr>
        <p:spPr>
          <a:xfrm>
            <a:off x="1187624"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2005</a:t>
            </a:r>
            <a:endParaRPr lang="en-US" sz="1050" dirty="0">
              <a:solidFill>
                <a:schemeClr val="accent1">
                  <a:lumMod val="75000"/>
                </a:schemeClr>
              </a:solidFill>
            </a:endParaRPr>
          </a:p>
        </p:txBody>
      </p:sp>
      <p:sp>
        <p:nvSpPr>
          <p:cNvPr id="43" name="Textfeld 102">
            <a:extLst>
              <a:ext uri="{FF2B5EF4-FFF2-40B4-BE49-F238E27FC236}">
                <a16:creationId xmlns:a16="http://schemas.microsoft.com/office/drawing/2014/main" id="{6796014E-B567-4B29-8704-ED4E738BAF9E}"/>
              </a:ext>
            </a:extLst>
          </p:cNvPr>
          <p:cNvSpPr txBox="1"/>
          <p:nvPr/>
        </p:nvSpPr>
        <p:spPr>
          <a:xfrm>
            <a:off x="1691680"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2006</a:t>
            </a:r>
            <a:endParaRPr lang="en-US" sz="1050" dirty="0">
              <a:solidFill>
                <a:schemeClr val="accent1">
                  <a:lumMod val="75000"/>
                </a:schemeClr>
              </a:solidFill>
            </a:endParaRPr>
          </a:p>
        </p:txBody>
      </p:sp>
      <p:sp>
        <p:nvSpPr>
          <p:cNvPr id="44" name="Textfeld 103">
            <a:extLst>
              <a:ext uri="{FF2B5EF4-FFF2-40B4-BE49-F238E27FC236}">
                <a16:creationId xmlns:a16="http://schemas.microsoft.com/office/drawing/2014/main" id="{60D43EBB-5595-463B-BA76-DEE41AA5E6A3}"/>
              </a:ext>
            </a:extLst>
          </p:cNvPr>
          <p:cNvSpPr txBox="1"/>
          <p:nvPr/>
        </p:nvSpPr>
        <p:spPr>
          <a:xfrm>
            <a:off x="2411760"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2007</a:t>
            </a:r>
            <a:endParaRPr lang="en-US" sz="1050" dirty="0">
              <a:solidFill>
                <a:schemeClr val="accent1">
                  <a:lumMod val="75000"/>
                </a:schemeClr>
              </a:solidFill>
            </a:endParaRPr>
          </a:p>
        </p:txBody>
      </p:sp>
      <p:sp>
        <p:nvSpPr>
          <p:cNvPr id="45" name="Textfeld 104">
            <a:extLst>
              <a:ext uri="{FF2B5EF4-FFF2-40B4-BE49-F238E27FC236}">
                <a16:creationId xmlns:a16="http://schemas.microsoft.com/office/drawing/2014/main" id="{F0E9E447-DB29-44F5-B0D5-7ABA9250B65D}"/>
              </a:ext>
            </a:extLst>
          </p:cNvPr>
          <p:cNvSpPr txBox="1"/>
          <p:nvPr/>
        </p:nvSpPr>
        <p:spPr>
          <a:xfrm>
            <a:off x="3044399"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2008</a:t>
            </a:r>
            <a:endParaRPr lang="en-US" sz="1050" dirty="0">
              <a:solidFill>
                <a:schemeClr val="accent1">
                  <a:lumMod val="75000"/>
                </a:schemeClr>
              </a:solidFill>
            </a:endParaRPr>
          </a:p>
        </p:txBody>
      </p:sp>
      <p:sp>
        <p:nvSpPr>
          <p:cNvPr id="46" name="Textfeld 105">
            <a:extLst>
              <a:ext uri="{FF2B5EF4-FFF2-40B4-BE49-F238E27FC236}">
                <a16:creationId xmlns:a16="http://schemas.microsoft.com/office/drawing/2014/main" id="{0676B9E9-B34C-4BAD-B9B4-95776FE1F19C}"/>
              </a:ext>
            </a:extLst>
          </p:cNvPr>
          <p:cNvSpPr txBox="1"/>
          <p:nvPr/>
        </p:nvSpPr>
        <p:spPr>
          <a:xfrm>
            <a:off x="3677037"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2010</a:t>
            </a:r>
            <a:endParaRPr lang="en-US" sz="1050" dirty="0">
              <a:solidFill>
                <a:schemeClr val="accent1">
                  <a:lumMod val="75000"/>
                </a:schemeClr>
              </a:solidFill>
            </a:endParaRPr>
          </a:p>
        </p:txBody>
      </p:sp>
      <p:sp>
        <p:nvSpPr>
          <p:cNvPr id="47" name="Textfeld 105">
            <a:extLst>
              <a:ext uri="{FF2B5EF4-FFF2-40B4-BE49-F238E27FC236}">
                <a16:creationId xmlns:a16="http://schemas.microsoft.com/office/drawing/2014/main" id="{B843144E-163D-4BD7-895A-DA4B4C271664}"/>
              </a:ext>
            </a:extLst>
          </p:cNvPr>
          <p:cNvSpPr txBox="1"/>
          <p:nvPr/>
        </p:nvSpPr>
        <p:spPr>
          <a:xfrm>
            <a:off x="4223022"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2011</a:t>
            </a:r>
            <a:endParaRPr lang="en-US" sz="1050" dirty="0">
              <a:solidFill>
                <a:schemeClr val="accent1">
                  <a:lumMod val="75000"/>
                </a:schemeClr>
              </a:solidFill>
            </a:endParaRPr>
          </a:p>
        </p:txBody>
      </p:sp>
      <p:sp>
        <p:nvSpPr>
          <p:cNvPr id="48" name="Textfeld 105">
            <a:extLst>
              <a:ext uri="{FF2B5EF4-FFF2-40B4-BE49-F238E27FC236}">
                <a16:creationId xmlns:a16="http://schemas.microsoft.com/office/drawing/2014/main" id="{C1DB243F-69A5-4E0F-8767-5C9755C22E88}"/>
              </a:ext>
            </a:extLst>
          </p:cNvPr>
          <p:cNvSpPr txBox="1"/>
          <p:nvPr/>
        </p:nvSpPr>
        <p:spPr>
          <a:xfrm>
            <a:off x="4855660"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2012</a:t>
            </a:r>
            <a:endParaRPr lang="en-US" sz="1050" dirty="0">
              <a:solidFill>
                <a:schemeClr val="accent1">
                  <a:lumMod val="75000"/>
                </a:schemeClr>
              </a:solidFill>
            </a:endParaRPr>
          </a:p>
        </p:txBody>
      </p:sp>
      <p:sp>
        <p:nvSpPr>
          <p:cNvPr id="49" name="Textfeld 105">
            <a:extLst>
              <a:ext uri="{FF2B5EF4-FFF2-40B4-BE49-F238E27FC236}">
                <a16:creationId xmlns:a16="http://schemas.microsoft.com/office/drawing/2014/main" id="{1A93190C-4B38-4450-A672-348368324B1E}"/>
              </a:ext>
            </a:extLst>
          </p:cNvPr>
          <p:cNvSpPr txBox="1"/>
          <p:nvPr/>
        </p:nvSpPr>
        <p:spPr>
          <a:xfrm>
            <a:off x="5436096"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2014</a:t>
            </a:r>
            <a:endParaRPr lang="en-US" sz="1050" dirty="0">
              <a:solidFill>
                <a:schemeClr val="accent1">
                  <a:lumMod val="75000"/>
                </a:schemeClr>
              </a:solidFill>
            </a:endParaRPr>
          </a:p>
        </p:txBody>
      </p:sp>
      <p:sp>
        <p:nvSpPr>
          <p:cNvPr id="50" name="Textfeld 105">
            <a:extLst>
              <a:ext uri="{FF2B5EF4-FFF2-40B4-BE49-F238E27FC236}">
                <a16:creationId xmlns:a16="http://schemas.microsoft.com/office/drawing/2014/main" id="{CA9F705B-48E3-4699-B5A7-109447D2A2CB}"/>
              </a:ext>
            </a:extLst>
          </p:cNvPr>
          <p:cNvSpPr txBox="1"/>
          <p:nvPr/>
        </p:nvSpPr>
        <p:spPr>
          <a:xfrm>
            <a:off x="5940152"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2015</a:t>
            </a:r>
            <a:endParaRPr lang="en-US" sz="1050" dirty="0">
              <a:solidFill>
                <a:schemeClr val="accent1">
                  <a:lumMod val="75000"/>
                </a:schemeClr>
              </a:solidFill>
            </a:endParaRPr>
          </a:p>
        </p:txBody>
      </p:sp>
      <p:sp>
        <p:nvSpPr>
          <p:cNvPr id="51" name="Textfeld 105">
            <a:extLst>
              <a:ext uri="{FF2B5EF4-FFF2-40B4-BE49-F238E27FC236}">
                <a16:creationId xmlns:a16="http://schemas.microsoft.com/office/drawing/2014/main" id="{1E4F2F26-925A-49E1-B03C-C4C7522C0CD2}"/>
              </a:ext>
            </a:extLst>
          </p:cNvPr>
          <p:cNvSpPr txBox="1"/>
          <p:nvPr/>
        </p:nvSpPr>
        <p:spPr>
          <a:xfrm>
            <a:off x="6516216"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2016</a:t>
            </a:r>
            <a:endParaRPr lang="en-US" sz="1050" dirty="0">
              <a:solidFill>
                <a:schemeClr val="accent1">
                  <a:lumMod val="75000"/>
                </a:schemeClr>
              </a:solidFill>
            </a:endParaRPr>
          </a:p>
        </p:txBody>
      </p:sp>
      <p:sp>
        <p:nvSpPr>
          <p:cNvPr id="52" name="Textfeld 105">
            <a:extLst>
              <a:ext uri="{FF2B5EF4-FFF2-40B4-BE49-F238E27FC236}">
                <a16:creationId xmlns:a16="http://schemas.microsoft.com/office/drawing/2014/main" id="{D4037459-16F9-4354-9A8A-D84B3130006F}"/>
              </a:ext>
            </a:extLst>
          </p:cNvPr>
          <p:cNvSpPr txBox="1"/>
          <p:nvPr/>
        </p:nvSpPr>
        <p:spPr>
          <a:xfrm>
            <a:off x="7164288" y="6177723"/>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2017</a:t>
            </a:r>
            <a:endParaRPr lang="en-US" sz="1050" dirty="0">
              <a:solidFill>
                <a:schemeClr val="accent1">
                  <a:lumMod val="75000"/>
                </a:schemeClr>
              </a:solidFill>
            </a:endParaRPr>
          </a:p>
        </p:txBody>
      </p:sp>
      <p:sp>
        <p:nvSpPr>
          <p:cNvPr id="2" name="Titel 1"/>
          <p:cNvSpPr>
            <a:spLocks noGrp="1"/>
          </p:cNvSpPr>
          <p:nvPr>
            <p:ph type="title"/>
          </p:nvPr>
        </p:nvSpPr>
        <p:spPr/>
        <p:txBody>
          <a:bodyPr/>
          <a:lstStyle/>
          <a:p>
            <a:r>
              <a:rPr lang="de-DE" dirty="0" smtClean="0"/>
              <a:t>OGC Standards, </a:t>
            </a:r>
            <a:r>
              <a:rPr lang="de-DE" dirty="0" err="1" smtClean="0"/>
              <a:t>evolving</a:t>
            </a:r>
            <a:r>
              <a:rPr lang="de-DE" dirty="0" smtClean="0"/>
              <a:t> </a:t>
            </a:r>
            <a:r>
              <a:rPr lang="de-DE" dirty="0" err="1" smtClean="0"/>
              <a:t>over</a:t>
            </a:r>
            <a:r>
              <a:rPr lang="de-DE" dirty="0" smtClean="0"/>
              <a:t> </a:t>
            </a:r>
            <a:r>
              <a:rPr lang="de-DE" dirty="0" err="1" smtClean="0"/>
              <a:t>years</a:t>
            </a:r>
            <a:endParaRPr lang="de-DE" dirty="0"/>
          </a:p>
        </p:txBody>
      </p:sp>
      <p:sp>
        <p:nvSpPr>
          <p:cNvPr id="53" name="Textfeld 105">
            <a:extLst>
              <a:ext uri="{FF2B5EF4-FFF2-40B4-BE49-F238E27FC236}">
                <a16:creationId xmlns:a16="http://schemas.microsoft.com/office/drawing/2014/main" id="{D4037459-16F9-4354-9A8A-D84B3130006F}"/>
              </a:ext>
            </a:extLst>
          </p:cNvPr>
          <p:cNvSpPr txBox="1"/>
          <p:nvPr/>
        </p:nvSpPr>
        <p:spPr>
          <a:xfrm>
            <a:off x="7740352" y="6165304"/>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2018</a:t>
            </a:r>
            <a:endParaRPr lang="en-US" sz="1050" dirty="0">
              <a:solidFill>
                <a:schemeClr val="accent1">
                  <a:lumMod val="75000"/>
                </a:schemeClr>
              </a:solidFill>
            </a:endParaRPr>
          </a:p>
        </p:txBody>
      </p:sp>
      <p:sp>
        <p:nvSpPr>
          <p:cNvPr id="54" name="Textfeld 105">
            <a:extLst>
              <a:ext uri="{FF2B5EF4-FFF2-40B4-BE49-F238E27FC236}">
                <a16:creationId xmlns:a16="http://schemas.microsoft.com/office/drawing/2014/main" id="{D4037459-16F9-4354-9A8A-D84B3130006F}"/>
              </a:ext>
            </a:extLst>
          </p:cNvPr>
          <p:cNvSpPr txBox="1"/>
          <p:nvPr/>
        </p:nvSpPr>
        <p:spPr>
          <a:xfrm>
            <a:off x="8294723" y="6165304"/>
            <a:ext cx="525749" cy="253916"/>
          </a:xfrm>
          <a:prstGeom prst="rect">
            <a:avLst/>
          </a:prstGeom>
          <a:noFill/>
        </p:spPr>
        <p:txBody>
          <a:bodyPr wrap="square" rtlCol="0">
            <a:spAutoFit/>
          </a:bodyPr>
          <a:lstStyle/>
          <a:p>
            <a:pPr algn="ctr"/>
            <a:r>
              <a:rPr lang="en-US" sz="1050" dirty="0" smtClean="0">
                <a:solidFill>
                  <a:schemeClr val="accent1">
                    <a:lumMod val="75000"/>
                  </a:schemeClr>
                </a:solidFill>
              </a:rPr>
              <a:t>2019</a:t>
            </a:r>
            <a:endParaRPr lang="en-US" sz="1050" dirty="0">
              <a:solidFill>
                <a:schemeClr val="accent1">
                  <a:lumMod val="75000"/>
                </a:schemeClr>
              </a:solidFill>
            </a:endParaRPr>
          </a:p>
        </p:txBody>
      </p:sp>
      <p:cxnSp>
        <p:nvCxnSpPr>
          <p:cNvPr id="55" name="Straight Connector 6">
            <a:extLst>
              <a:ext uri="{FF2B5EF4-FFF2-40B4-BE49-F238E27FC236}">
                <a16:creationId xmlns:a16="http://schemas.microsoft.com/office/drawing/2014/main" id="{D234359C-BD2C-4DD5-AF21-A7EE20C007D6}"/>
              </a:ext>
            </a:extLst>
          </p:cNvPr>
          <p:cNvCxnSpPr>
            <a:cxnSpLocks/>
          </p:cNvCxnSpPr>
          <p:nvPr/>
        </p:nvCxnSpPr>
        <p:spPr>
          <a:xfrm>
            <a:off x="8244408" y="5949280"/>
            <a:ext cx="0" cy="3177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6" name="Diagram 65">
            <a:extLst>
              <a:ext uri="{FF2B5EF4-FFF2-40B4-BE49-F238E27FC236}">
                <a16:creationId xmlns:a16="http://schemas.microsoft.com/office/drawing/2014/main" id="{E5369ECC-B8BC-42AF-A26A-4A7CF3D972DE}"/>
              </a:ext>
            </a:extLst>
          </p:cNvPr>
          <p:cNvGraphicFramePr/>
          <p:nvPr>
            <p:extLst>
              <p:ext uri="{D42A27DB-BD31-4B8C-83A1-F6EECF244321}">
                <p14:modId xmlns:p14="http://schemas.microsoft.com/office/powerpoint/2010/main" val="2838614035"/>
              </p:ext>
            </p:extLst>
          </p:nvPr>
        </p:nvGraphicFramePr>
        <p:xfrm>
          <a:off x="7780617" y="5013176"/>
          <a:ext cx="494513" cy="1423665"/>
        </p:xfrm>
        <a:graphic>
          <a:graphicData uri="http://schemas.openxmlformats.org/drawingml/2006/diagram">
            <dgm:relIds xmlns:dgm="http://schemas.openxmlformats.org/drawingml/2006/diagram" xmlns:r="http://schemas.openxmlformats.org/officeDocument/2006/relationships" r:dm="rId68" r:lo="rId69" r:qs="rId70" r:cs="rId71"/>
          </a:graphicData>
        </a:graphic>
      </p:graphicFrame>
    </p:spTree>
    <p:extLst>
      <p:ext uri="{BB962C8B-B14F-4D97-AF65-F5344CB8AC3E}">
        <p14:creationId xmlns:p14="http://schemas.microsoft.com/office/powerpoint/2010/main" val="3455677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5" name="Titel 4"/>
          <p:cNvSpPr>
            <a:spLocks noGrp="1"/>
          </p:cNvSpPr>
          <p:nvPr>
            <p:ph type="title"/>
          </p:nvPr>
        </p:nvSpPr>
        <p:spPr/>
        <p:txBody>
          <a:bodyPr/>
          <a:lstStyle/>
          <a:p>
            <a:endParaRPr lang="de-DE"/>
          </a:p>
        </p:txBody>
      </p:sp>
      <p:sp>
        <p:nvSpPr>
          <p:cNvPr id="6" name="Textplatzhalter 5"/>
          <p:cNvSpPr>
            <a:spLocks noGrp="1"/>
          </p:cNvSpPr>
          <p:nvPr>
            <p:ph type="body" idx="1"/>
          </p:nvPr>
        </p:nvSpPr>
        <p:spPr/>
        <p:txBody>
          <a:bodyPr/>
          <a:lstStyle/>
          <a:p>
            <a:r>
              <a:rPr lang="de-DE" smtClean="0"/>
              <a:t>Mitgliedschaft/Membership</a:t>
            </a:r>
            <a:endParaRPr lang="de-DE"/>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24</a:t>
            </a:fld>
            <a:endParaRPr lang="en-US" dirty="0"/>
          </a:p>
        </p:txBody>
      </p:sp>
    </p:spTree>
    <p:extLst>
      <p:ext uri="{BB962C8B-B14F-4D97-AF65-F5344CB8AC3E}">
        <p14:creationId xmlns:p14="http://schemas.microsoft.com/office/powerpoint/2010/main" val="3765398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DE"/>
          </a:p>
        </p:txBody>
      </p:sp>
      <p:sp>
        <p:nvSpPr>
          <p:cNvPr id="6" name="Inhaltsplatzhalter 5"/>
          <p:cNvSpPr>
            <a:spLocks noGrp="1"/>
          </p:cNvSpPr>
          <p:nvPr>
            <p:ph idx="1"/>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25</a:t>
            </a:fld>
            <a:endParaRPr lang="en-US" dirty="0"/>
          </a:p>
        </p:txBody>
      </p:sp>
      <p:pic>
        <p:nvPicPr>
          <p:cNvPr id="1028" name="Picture 4" descr="C:\Users\behr\AppData\Local\Temp\SNAGHTMLbaf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67" y="983264"/>
            <a:ext cx="7169721" cy="494121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499992" y="6324600"/>
            <a:ext cx="3169457" cy="246221"/>
          </a:xfrm>
          <a:prstGeom prst="rect">
            <a:avLst/>
          </a:prstGeom>
        </p:spPr>
        <p:txBody>
          <a:bodyPr wrap="none">
            <a:spAutoFit/>
          </a:bodyPr>
          <a:lstStyle/>
          <a:p>
            <a:r>
              <a:rPr lang="de-DE" b="0" dirty="0">
                <a:latin typeface="+mn-lt"/>
                <a:hlinkClick r:id="rId3"/>
              </a:rPr>
              <a:t>https://www.ogc.org/about-ogc/benefits</a:t>
            </a:r>
            <a:r>
              <a:rPr lang="de-DE" b="0" dirty="0" smtClean="0">
                <a:latin typeface="+mn-lt"/>
                <a:hlinkClick r:id="rId3"/>
              </a:rPr>
              <a:t>/</a:t>
            </a:r>
            <a:r>
              <a:rPr lang="de-DE" b="0" dirty="0" smtClean="0">
                <a:latin typeface="+mn-lt"/>
              </a:rPr>
              <a:t> [2023-05-01]</a:t>
            </a:r>
            <a:endParaRPr lang="de-DE" b="0" dirty="0">
              <a:latin typeface="+mn-lt"/>
            </a:endParaRPr>
          </a:p>
        </p:txBody>
      </p:sp>
    </p:spTree>
    <p:extLst>
      <p:ext uri="{BB962C8B-B14F-4D97-AF65-F5344CB8AC3E}">
        <p14:creationId xmlns:p14="http://schemas.microsoft.com/office/powerpoint/2010/main" val="3259208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mtClean="0"/>
              <a:t>Mitglieder/Members</a:t>
            </a:r>
            <a:endParaRPr lang="de-DE"/>
          </a:p>
        </p:txBody>
      </p:sp>
      <p:sp>
        <p:nvSpPr>
          <p:cNvPr id="2" name="Foliennummernplatzhalter 1"/>
          <p:cNvSpPr>
            <a:spLocks noGrp="1"/>
          </p:cNvSpPr>
          <p:nvPr>
            <p:ph type="sldNum" sz="quarter" idx="11"/>
          </p:nvPr>
        </p:nvSpPr>
        <p:spPr/>
        <p:txBody>
          <a:bodyPr/>
          <a:lstStyle/>
          <a:p>
            <a:pPr>
              <a:defRPr/>
            </a:pPr>
            <a:fld id="{45DE8C68-F4EC-4B19-9E72-6C1C526708C6}" type="slidenum">
              <a:rPr lang="en-US" smtClean="0"/>
              <a:pPr>
                <a:defRPr/>
              </a:pPr>
              <a:t>26</a:t>
            </a:fld>
            <a:endParaRPr lang="en-US" dirty="0"/>
          </a:p>
        </p:txBody>
      </p:sp>
      <p:pic>
        <p:nvPicPr>
          <p:cNvPr id="2050" name="Picture 2" descr="C:\Users\behr\AppData\Local\Temp\SNAGHTML1301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27" y="2204864"/>
            <a:ext cx="8070835" cy="1296144"/>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sz="half" idx="1"/>
          </p:nvPr>
        </p:nvSpPr>
        <p:spPr/>
        <p:txBody>
          <a:bodyPr/>
          <a:lstStyle/>
          <a:p>
            <a:r>
              <a:rPr lang="de-DE" dirty="0" smtClean="0"/>
              <a:t>2020-11-11</a:t>
            </a:r>
            <a:endParaRPr lang="de-DE" dirty="0"/>
          </a:p>
        </p:txBody>
      </p:sp>
      <p:pic>
        <p:nvPicPr>
          <p:cNvPr id="4" name="Grafik 3"/>
          <p:cNvPicPr>
            <a:picLocks noChangeAspect="1"/>
          </p:cNvPicPr>
          <p:nvPr/>
        </p:nvPicPr>
        <p:blipFill>
          <a:blip r:embed="rId4"/>
          <a:stretch>
            <a:fillRect/>
          </a:stretch>
        </p:blipFill>
        <p:spPr>
          <a:xfrm>
            <a:off x="1227499" y="3534532"/>
            <a:ext cx="5101864" cy="2637668"/>
          </a:xfrm>
          <a:prstGeom prst="rect">
            <a:avLst/>
          </a:prstGeom>
        </p:spPr>
      </p:pic>
      <p:sp>
        <p:nvSpPr>
          <p:cNvPr id="6" name="Rechteck 5"/>
          <p:cNvSpPr/>
          <p:nvPr/>
        </p:nvSpPr>
        <p:spPr>
          <a:xfrm>
            <a:off x="4689644" y="6324600"/>
            <a:ext cx="2287806" cy="246221"/>
          </a:xfrm>
          <a:prstGeom prst="rect">
            <a:avLst/>
          </a:prstGeom>
        </p:spPr>
        <p:txBody>
          <a:bodyPr wrap="none">
            <a:spAutoFit/>
          </a:bodyPr>
          <a:lstStyle/>
          <a:p>
            <a:r>
              <a:rPr lang="de-DE" b="0" dirty="0">
                <a:latin typeface="Calibri" panose="020F0502020204030204" pitchFamily="34" charset="0"/>
                <a:cs typeface="Calibri" panose="020F0502020204030204" pitchFamily="34" charset="0"/>
                <a:hlinkClick r:id="rId5"/>
              </a:rPr>
              <a:t>https://www.ogc.org/join</a:t>
            </a:r>
            <a:r>
              <a:rPr lang="de-DE" b="0" dirty="0" smtClean="0">
                <a:latin typeface="Calibri" panose="020F0502020204030204" pitchFamily="34" charset="0"/>
                <a:cs typeface="Calibri" panose="020F0502020204030204" pitchFamily="34" charset="0"/>
                <a:hlinkClick r:id="rId5"/>
              </a:rPr>
              <a:t>/</a:t>
            </a:r>
            <a:r>
              <a:rPr lang="de-DE" b="0" dirty="0" smtClean="0">
                <a:latin typeface="Calibri" panose="020F0502020204030204" pitchFamily="34" charset="0"/>
                <a:cs typeface="Calibri" panose="020F0502020204030204" pitchFamily="34" charset="0"/>
              </a:rPr>
              <a:t> [2023-05-01]</a:t>
            </a:r>
            <a:endParaRPr lang="de-DE"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8642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356" y="5704207"/>
            <a:ext cx="1498407" cy="35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Commercial </a:t>
            </a:r>
            <a:r>
              <a:rPr lang="de-DE" dirty="0" err="1" smtClean="0"/>
              <a:t>Mambers</a:t>
            </a:r>
            <a:r>
              <a:rPr lang="de-DE" dirty="0" smtClean="0"/>
              <a:t> - </a:t>
            </a:r>
            <a:r>
              <a:rPr lang="de-DE" dirty="0" err="1" smtClean="0"/>
              <a:t>Example</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27</a:t>
            </a:fld>
            <a:endParaRPr lang="en-US" dirty="0"/>
          </a:p>
        </p:txBody>
      </p:sp>
      <p:pic>
        <p:nvPicPr>
          <p:cNvPr id="5" name="Picture 10"/>
          <p:cNvPicPr/>
          <p:nvPr/>
        </p:nvPicPr>
        <p:blipFill>
          <a:blip r:embed="rId3"/>
          <a:stretch/>
        </p:blipFill>
        <p:spPr>
          <a:xfrm>
            <a:off x="3588480" y="4617000"/>
            <a:ext cx="957240" cy="327600"/>
          </a:xfrm>
          <a:prstGeom prst="rect">
            <a:avLst/>
          </a:prstGeom>
          <a:ln w="9360">
            <a:noFill/>
          </a:ln>
        </p:spPr>
      </p:pic>
      <p:pic>
        <p:nvPicPr>
          <p:cNvPr id="6" name="Picture 11"/>
          <p:cNvPicPr/>
          <p:nvPr/>
        </p:nvPicPr>
        <p:blipFill>
          <a:blip r:embed="rId4"/>
          <a:stretch/>
        </p:blipFill>
        <p:spPr>
          <a:xfrm>
            <a:off x="4078800" y="2272320"/>
            <a:ext cx="2327040" cy="686880"/>
          </a:xfrm>
          <a:prstGeom prst="rect">
            <a:avLst/>
          </a:prstGeom>
          <a:ln w="9360">
            <a:noFill/>
          </a:ln>
        </p:spPr>
      </p:pic>
      <p:pic>
        <p:nvPicPr>
          <p:cNvPr id="7" name="Picture 12"/>
          <p:cNvPicPr/>
          <p:nvPr/>
        </p:nvPicPr>
        <p:blipFill>
          <a:blip r:embed="rId5"/>
          <a:stretch/>
        </p:blipFill>
        <p:spPr>
          <a:xfrm>
            <a:off x="230693" y="6225840"/>
            <a:ext cx="1918800" cy="566280"/>
          </a:xfrm>
          <a:prstGeom prst="rect">
            <a:avLst/>
          </a:prstGeom>
          <a:ln w="9360">
            <a:noFill/>
          </a:ln>
        </p:spPr>
      </p:pic>
      <p:pic>
        <p:nvPicPr>
          <p:cNvPr id="8" name="Picture 18"/>
          <p:cNvPicPr/>
          <p:nvPr/>
        </p:nvPicPr>
        <p:blipFill>
          <a:blip r:embed="rId6"/>
          <a:stretch/>
        </p:blipFill>
        <p:spPr>
          <a:xfrm>
            <a:off x="2311200" y="2397960"/>
            <a:ext cx="1988640" cy="715680"/>
          </a:xfrm>
          <a:prstGeom prst="rect">
            <a:avLst/>
          </a:prstGeom>
          <a:ln w="9360">
            <a:noFill/>
          </a:ln>
        </p:spPr>
      </p:pic>
      <p:pic>
        <p:nvPicPr>
          <p:cNvPr id="9" name="Picture 6"/>
          <p:cNvPicPr/>
          <p:nvPr/>
        </p:nvPicPr>
        <p:blipFill>
          <a:blip r:embed="rId7"/>
          <a:stretch/>
        </p:blipFill>
        <p:spPr>
          <a:xfrm>
            <a:off x="204120" y="1926000"/>
            <a:ext cx="2209320" cy="756720"/>
          </a:xfrm>
          <a:prstGeom prst="rect">
            <a:avLst/>
          </a:prstGeom>
          <a:ln w="9360">
            <a:noFill/>
          </a:ln>
        </p:spPr>
      </p:pic>
      <p:pic>
        <p:nvPicPr>
          <p:cNvPr id="10" name="Picture 8"/>
          <p:cNvPicPr/>
          <p:nvPr/>
        </p:nvPicPr>
        <p:blipFill>
          <a:blip r:embed="rId8"/>
          <a:stretch/>
        </p:blipFill>
        <p:spPr>
          <a:xfrm>
            <a:off x="231840" y="2719800"/>
            <a:ext cx="1540080" cy="526680"/>
          </a:xfrm>
          <a:prstGeom prst="rect">
            <a:avLst/>
          </a:prstGeom>
          <a:ln w="9360">
            <a:noFill/>
          </a:ln>
        </p:spPr>
      </p:pic>
      <p:pic>
        <p:nvPicPr>
          <p:cNvPr id="11" name="Picture 13"/>
          <p:cNvPicPr/>
          <p:nvPr/>
        </p:nvPicPr>
        <p:blipFill>
          <a:blip r:embed="rId9"/>
          <a:stretch/>
        </p:blipFill>
        <p:spPr>
          <a:xfrm>
            <a:off x="5269680" y="997560"/>
            <a:ext cx="960840" cy="733680"/>
          </a:xfrm>
          <a:prstGeom prst="rect">
            <a:avLst/>
          </a:prstGeom>
          <a:ln w="9360">
            <a:noFill/>
          </a:ln>
        </p:spPr>
      </p:pic>
      <p:pic>
        <p:nvPicPr>
          <p:cNvPr id="12" name="Picture 9"/>
          <p:cNvPicPr/>
          <p:nvPr/>
        </p:nvPicPr>
        <p:blipFill>
          <a:blip r:embed="rId10"/>
          <a:stretch/>
        </p:blipFill>
        <p:spPr>
          <a:xfrm>
            <a:off x="6352560" y="4411440"/>
            <a:ext cx="1231560" cy="401400"/>
          </a:xfrm>
          <a:prstGeom prst="rect">
            <a:avLst/>
          </a:prstGeom>
          <a:ln w="9360">
            <a:noFill/>
          </a:ln>
        </p:spPr>
      </p:pic>
      <p:pic>
        <p:nvPicPr>
          <p:cNvPr id="13" name="Picture 28"/>
          <p:cNvPicPr/>
          <p:nvPr/>
        </p:nvPicPr>
        <p:blipFill>
          <a:blip r:embed="rId11"/>
          <a:stretch/>
        </p:blipFill>
        <p:spPr>
          <a:xfrm>
            <a:off x="182520" y="5691960"/>
            <a:ext cx="1580760" cy="533880"/>
          </a:xfrm>
          <a:prstGeom prst="rect">
            <a:avLst/>
          </a:prstGeom>
          <a:ln w="9360">
            <a:noFill/>
          </a:ln>
        </p:spPr>
      </p:pic>
      <p:pic>
        <p:nvPicPr>
          <p:cNvPr id="14" name="Picture 30"/>
          <p:cNvPicPr/>
          <p:nvPr/>
        </p:nvPicPr>
        <p:blipFill>
          <a:blip r:embed="rId12"/>
          <a:stretch/>
        </p:blipFill>
        <p:spPr>
          <a:xfrm>
            <a:off x="7548120" y="6392520"/>
            <a:ext cx="1195560" cy="314640"/>
          </a:xfrm>
          <a:prstGeom prst="rect">
            <a:avLst/>
          </a:prstGeom>
          <a:ln w="9360">
            <a:noFill/>
          </a:ln>
        </p:spPr>
      </p:pic>
      <p:pic>
        <p:nvPicPr>
          <p:cNvPr id="15" name="Picture 31"/>
          <p:cNvPicPr/>
          <p:nvPr/>
        </p:nvPicPr>
        <p:blipFill>
          <a:blip r:embed="rId13"/>
          <a:stretch/>
        </p:blipFill>
        <p:spPr>
          <a:xfrm>
            <a:off x="61920" y="3615480"/>
            <a:ext cx="1872000" cy="466920"/>
          </a:xfrm>
          <a:prstGeom prst="rect">
            <a:avLst/>
          </a:prstGeom>
          <a:ln w="9360">
            <a:noFill/>
          </a:ln>
        </p:spPr>
      </p:pic>
      <p:pic>
        <p:nvPicPr>
          <p:cNvPr id="16" name="Picture 36"/>
          <p:cNvPicPr/>
          <p:nvPr/>
        </p:nvPicPr>
        <p:blipFill>
          <a:blip r:embed="rId14"/>
          <a:stretch/>
        </p:blipFill>
        <p:spPr>
          <a:xfrm>
            <a:off x="7245000" y="3023640"/>
            <a:ext cx="2232000" cy="935640"/>
          </a:xfrm>
          <a:prstGeom prst="rect">
            <a:avLst/>
          </a:prstGeom>
          <a:ln w="9360">
            <a:noFill/>
          </a:ln>
        </p:spPr>
      </p:pic>
      <p:pic>
        <p:nvPicPr>
          <p:cNvPr id="17" name="Picture 6"/>
          <p:cNvPicPr/>
          <p:nvPr/>
        </p:nvPicPr>
        <p:blipFill>
          <a:blip r:embed="rId15"/>
          <a:stretch/>
        </p:blipFill>
        <p:spPr>
          <a:xfrm>
            <a:off x="4185720" y="3069360"/>
            <a:ext cx="1749600" cy="557280"/>
          </a:xfrm>
          <a:prstGeom prst="rect">
            <a:avLst/>
          </a:prstGeom>
          <a:ln w="9360">
            <a:noFill/>
          </a:ln>
        </p:spPr>
      </p:pic>
      <p:pic>
        <p:nvPicPr>
          <p:cNvPr id="19" name="Picture 4"/>
          <p:cNvPicPr/>
          <p:nvPr/>
        </p:nvPicPr>
        <p:blipFill>
          <a:blip r:embed="rId16"/>
          <a:stretch/>
        </p:blipFill>
        <p:spPr>
          <a:xfrm>
            <a:off x="2023920" y="4959000"/>
            <a:ext cx="447120" cy="608400"/>
          </a:xfrm>
          <a:prstGeom prst="rect">
            <a:avLst/>
          </a:prstGeom>
          <a:ln>
            <a:noFill/>
          </a:ln>
        </p:spPr>
      </p:pic>
      <p:pic>
        <p:nvPicPr>
          <p:cNvPr id="20" name="Picture 2"/>
          <p:cNvPicPr/>
          <p:nvPr/>
        </p:nvPicPr>
        <p:blipFill>
          <a:blip r:embed="rId17"/>
          <a:stretch/>
        </p:blipFill>
        <p:spPr>
          <a:xfrm>
            <a:off x="2239560" y="3220200"/>
            <a:ext cx="1124280" cy="588960"/>
          </a:xfrm>
          <a:prstGeom prst="rect">
            <a:avLst/>
          </a:prstGeom>
          <a:ln>
            <a:noFill/>
          </a:ln>
        </p:spPr>
      </p:pic>
      <p:pic>
        <p:nvPicPr>
          <p:cNvPr id="21" name="Picture 2"/>
          <p:cNvPicPr/>
          <p:nvPr/>
        </p:nvPicPr>
        <p:blipFill>
          <a:blip r:embed="rId18"/>
          <a:stretch/>
        </p:blipFill>
        <p:spPr>
          <a:xfrm>
            <a:off x="7746120" y="4665960"/>
            <a:ext cx="1244520" cy="432000"/>
          </a:xfrm>
          <a:prstGeom prst="rect">
            <a:avLst/>
          </a:prstGeom>
          <a:ln>
            <a:noFill/>
          </a:ln>
        </p:spPr>
      </p:pic>
      <p:pic>
        <p:nvPicPr>
          <p:cNvPr id="22" name="Picture 3"/>
          <p:cNvPicPr/>
          <p:nvPr/>
        </p:nvPicPr>
        <p:blipFill>
          <a:blip r:embed="rId19"/>
          <a:stretch/>
        </p:blipFill>
        <p:spPr>
          <a:xfrm>
            <a:off x="5594040" y="6003000"/>
            <a:ext cx="1464480" cy="604800"/>
          </a:xfrm>
          <a:prstGeom prst="rect">
            <a:avLst/>
          </a:prstGeom>
          <a:ln>
            <a:noFill/>
          </a:ln>
        </p:spPr>
      </p:pic>
      <p:pic>
        <p:nvPicPr>
          <p:cNvPr id="23" name="Picture 4"/>
          <p:cNvPicPr/>
          <p:nvPr/>
        </p:nvPicPr>
        <p:blipFill>
          <a:blip r:embed="rId20"/>
          <a:stretch/>
        </p:blipFill>
        <p:spPr>
          <a:xfrm>
            <a:off x="6790680" y="1898280"/>
            <a:ext cx="2160000" cy="418680"/>
          </a:xfrm>
          <a:prstGeom prst="rect">
            <a:avLst/>
          </a:prstGeom>
          <a:ln>
            <a:noFill/>
          </a:ln>
        </p:spPr>
      </p:pic>
      <p:pic>
        <p:nvPicPr>
          <p:cNvPr id="24" name="Picture 2"/>
          <p:cNvPicPr/>
          <p:nvPr/>
        </p:nvPicPr>
        <p:blipFill>
          <a:blip r:embed="rId21"/>
          <a:stretch/>
        </p:blipFill>
        <p:spPr>
          <a:xfrm>
            <a:off x="6369840" y="5081760"/>
            <a:ext cx="1447200" cy="383400"/>
          </a:xfrm>
          <a:prstGeom prst="rect">
            <a:avLst/>
          </a:prstGeom>
          <a:ln>
            <a:noFill/>
          </a:ln>
        </p:spPr>
      </p:pic>
      <p:pic>
        <p:nvPicPr>
          <p:cNvPr id="25" name="Picture 2"/>
          <p:cNvPicPr/>
          <p:nvPr/>
        </p:nvPicPr>
        <p:blipFill>
          <a:blip r:embed="rId22"/>
          <a:stretch/>
        </p:blipFill>
        <p:spPr>
          <a:xfrm>
            <a:off x="2093760" y="4234680"/>
            <a:ext cx="1576080" cy="322560"/>
          </a:xfrm>
          <a:prstGeom prst="rect">
            <a:avLst/>
          </a:prstGeom>
          <a:ln>
            <a:noFill/>
          </a:ln>
        </p:spPr>
      </p:pic>
      <p:pic>
        <p:nvPicPr>
          <p:cNvPr id="26" name="Picture 5"/>
          <p:cNvPicPr/>
          <p:nvPr/>
        </p:nvPicPr>
        <p:blipFill>
          <a:blip r:embed="rId23"/>
          <a:stretch/>
        </p:blipFill>
        <p:spPr>
          <a:xfrm>
            <a:off x="1991880" y="6159600"/>
            <a:ext cx="1223640" cy="465840"/>
          </a:xfrm>
          <a:prstGeom prst="rect">
            <a:avLst/>
          </a:prstGeom>
          <a:ln>
            <a:noFill/>
          </a:ln>
        </p:spPr>
      </p:pic>
      <p:pic>
        <p:nvPicPr>
          <p:cNvPr id="27" name="Picture 2"/>
          <p:cNvPicPr/>
          <p:nvPr/>
        </p:nvPicPr>
        <p:blipFill>
          <a:blip r:embed="rId24"/>
          <a:stretch/>
        </p:blipFill>
        <p:spPr>
          <a:xfrm>
            <a:off x="5113080" y="4086720"/>
            <a:ext cx="1333080" cy="218880"/>
          </a:xfrm>
          <a:prstGeom prst="rect">
            <a:avLst/>
          </a:prstGeom>
          <a:ln>
            <a:noFill/>
          </a:ln>
        </p:spPr>
      </p:pic>
      <p:pic>
        <p:nvPicPr>
          <p:cNvPr id="28" name="Picture 2"/>
          <p:cNvPicPr/>
          <p:nvPr/>
        </p:nvPicPr>
        <p:blipFill>
          <a:blip r:embed="rId25"/>
          <a:stretch/>
        </p:blipFill>
        <p:spPr>
          <a:xfrm>
            <a:off x="5323680" y="5570280"/>
            <a:ext cx="1099440" cy="293040"/>
          </a:xfrm>
          <a:prstGeom prst="rect">
            <a:avLst/>
          </a:prstGeom>
          <a:ln>
            <a:noFill/>
          </a:ln>
        </p:spPr>
      </p:pic>
      <p:pic>
        <p:nvPicPr>
          <p:cNvPr id="29" name="Picture 4"/>
          <p:cNvPicPr/>
          <p:nvPr/>
        </p:nvPicPr>
        <p:blipFill>
          <a:blip r:embed="rId26"/>
          <a:stretch/>
        </p:blipFill>
        <p:spPr>
          <a:xfrm>
            <a:off x="7250760" y="5603400"/>
            <a:ext cx="1749240" cy="399600"/>
          </a:xfrm>
          <a:prstGeom prst="rect">
            <a:avLst/>
          </a:prstGeom>
          <a:ln>
            <a:noFill/>
          </a:ln>
        </p:spPr>
      </p:pic>
      <p:pic>
        <p:nvPicPr>
          <p:cNvPr id="30" name="Picture 6"/>
          <p:cNvPicPr/>
          <p:nvPr/>
        </p:nvPicPr>
        <p:blipFill>
          <a:blip r:embed="rId27"/>
          <a:stretch/>
        </p:blipFill>
        <p:spPr>
          <a:xfrm>
            <a:off x="3791520" y="3883680"/>
            <a:ext cx="1150560" cy="358200"/>
          </a:xfrm>
          <a:prstGeom prst="rect">
            <a:avLst/>
          </a:prstGeom>
          <a:ln>
            <a:noFill/>
          </a:ln>
        </p:spPr>
      </p:pic>
      <p:pic>
        <p:nvPicPr>
          <p:cNvPr id="31" name="Picture 6"/>
          <p:cNvPicPr/>
          <p:nvPr/>
        </p:nvPicPr>
        <p:blipFill>
          <a:blip r:embed="rId28"/>
          <a:stretch/>
        </p:blipFill>
        <p:spPr>
          <a:xfrm>
            <a:off x="2742840" y="1041120"/>
            <a:ext cx="1523520" cy="342720"/>
          </a:xfrm>
          <a:prstGeom prst="rect">
            <a:avLst/>
          </a:prstGeom>
          <a:ln>
            <a:noFill/>
          </a:ln>
        </p:spPr>
      </p:pic>
      <p:pic>
        <p:nvPicPr>
          <p:cNvPr id="32" name="Picture 8"/>
          <p:cNvPicPr/>
          <p:nvPr/>
        </p:nvPicPr>
        <p:blipFill>
          <a:blip r:embed="rId29"/>
          <a:srcRect l="1167281"/>
          <a:stretch/>
        </p:blipFill>
        <p:spPr>
          <a:xfrm>
            <a:off x="4120560" y="5966280"/>
            <a:ext cx="850680" cy="475920"/>
          </a:xfrm>
          <a:prstGeom prst="rect">
            <a:avLst/>
          </a:prstGeom>
          <a:ln>
            <a:noFill/>
          </a:ln>
        </p:spPr>
      </p:pic>
      <p:pic>
        <p:nvPicPr>
          <p:cNvPr id="33" name="Picture 2"/>
          <p:cNvPicPr/>
          <p:nvPr/>
        </p:nvPicPr>
        <p:blipFill>
          <a:blip r:embed="rId30"/>
          <a:stretch/>
        </p:blipFill>
        <p:spPr>
          <a:xfrm>
            <a:off x="2871000" y="1583280"/>
            <a:ext cx="1555920" cy="514080"/>
          </a:xfrm>
          <a:prstGeom prst="rect">
            <a:avLst/>
          </a:prstGeom>
          <a:ln>
            <a:noFill/>
          </a:ln>
        </p:spPr>
      </p:pic>
      <p:pic>
        <p:nvPicPr>
          <p:cNvPr id="34" name="Picture 3"/>
          <p:cNvPicPr/>
          <p:nvPr/>
        </p:nvPicPr>
        <p:blipFill>
          <a:blip r:embed="rId31"/>
          <a:stretch/>
        </p:blipFill>
        <p:spPr>
          <a:xfrm>
            <a:off x="155520" y="5040720"/>
            <a:ext cx="1384200" cy="691920"/>
          </a:xfrm>
          <a:prstGeom prst="rect">
            <a:avLst/>
          </a:prstGeom>
          <a:ln>
            <a:noFill/>
          </a:ln>
        </p:spPr>
      </p:pic>
      <p:pic>
        <p:nvPicPr>
          <p:cNvPr id="35" name="Picture 10"/>
          <p:cNvPicPr/>
          <p:nvPr/>
        </p:nvPicPr>
        <p:blipFill>
          <a:blip r:embed="rId32"/>
          <a:stretch/>
        </p:blipFill>
        <p:spPr>
          <a:xfrm>
            <a:off x="437400" y="1287720"/>
            <a:ext cx="2095200" cy="637920"/>
          </a:xfrm>
          <a:prstGeom prst="rect">
            <a:avLst/>
          </a:prstGeom>
          <a:ln>
            <a:noFill/>
          </a:ln>
        </p:spPr>
      </p:pic>
      <p:pic>
        <p:nvPicPr>
          <p:cNvPr id="36" name="Picture 5"/>
          <p:cNvPicPr/>
          <p:nvPr/>
        </p:nvPicPr>
        <p:blipFill>
          <a:blip r:embed="rId33"/>
          <a:stretch/>
        </p:blipFill>
        <p:spPr>
          <a:xfrm>
            <a:off x="6555960" y="1253160"/>
            <a:ext cx="1929240" cy="579960"/>
          </a:xfrm>
          <a:prstGeom prst="rect">
            <a:avLst/>
          </a:prstGeom>
          <a:ln>
            <a:noFill/>
          </a:ln>
        </p:spPr>
      </p:pic>
      <p:pic>
        <p:nvPicPr>
          <p:cNvPr id="37" name="Picture 2"/>
          <p:cNvPicPr/>
          <p:nvPr/>
        </p:nvPicPr>
        <p:blipFill>
          <a:blip r:embed="rId34"/>
          <a:stretch/>
        </p:blipFill>
        <p:spPr>
          <a:xfrm>
            <a:off x="6097320" y="3609720"/>
            <a:ext cx="1190880" cy="289080"/>
          </a:xfrm>
          <a:prstGeom prst="rect">
            <a:avLst/>
          </a:prstGeom>
          <a:ln>
            <a:noFill/>
          </a:ln>
        </p:spPr>
      </p:pic>
      <p:pic>
        <p:nvPicPr>
          <p:cNvPr id="38" name="Picture 4"/>
          <p:cNvPicPr/>
          <p:nvPr/>
        </p:nvPicPr>
        <p:blipFill>
          <a:blip r:embed="rId35"/>
          <a:stretch/>
        </p:blipFill>
        <p:spPr>
          <a:xfrm>
            <a:off x="4901400" y="4404960"/>
            <a:ext cx="1208520" cy="796680"/>
          </a:xfrm>
          <a:prstGeom prst="rect">
            <a:avLst/>
          </a:prstGeom>
          <a:ln>
            <a:noFill/>
          </a:ln>
        </p:spPr>
      </p:pic>
      <p:pic>
        <p:nvPicPr>
          <p:cNvPr id="39" name="Picture 6"/>
          <p:cNvPicPr/>
          <p:nvPr/>
        </p:nvPicPr>
        <p:blipFill>
          <a:blip r:embed="rId36"/>
          <a:stretch/>
        </p:blipFill>
        <p:spPr>
          <a:xfrm>
            <a:off x="6612840" y="2539800"/>
            <a:ext cx="2098080" cy="507960"/>
          </a:xfrm>
          <a:prstGeom prst="rect">
            <a:avLst/>
          </a:prstGeom>
          <a:ln>
            <a:noFill/>
          </a:ln>
        </p:spPr>
      </p:pic>
      <p:pic>
        <p:nvPicPr>
          <p:cNvPr id="40" name="Picture 8"/>
          <p:cNvPicPr/>
          <p:nvPr/>
        </p:nvPicPr>
        <p:blipFill>
          <a:blip r:embed="rId37"/>
          <a:stretch/>
        </p:blipFill>
        <p:spPr>
          <a:xfrm>
            <a:off x="4677840" y="1833480"/>
            <a:ext cx="1685520" cy="475920"/>
          </a:xfrm>
          <a:prstGeom prst="rect">
            <a:avLst/>
          </a:prstGeom>
          <a:ln>
            <a:noFill/>
          </a:ln>
        </p:spPr>
      </p:pic>
      <p:pic>
        <p:nvPicPr>
          <p:cNvPr id="41" name="Picture 2"/>
          <p:cNvPicPr/>
          <p:nvPr/>
        </p:nvPicPr>
        <p:blipFill>
          <a:blip r:embed="rId38"/>
          <a:stretch/>
        </p:blipFill>
        <p:spPr>
          <a:xfrm>
            <a:off x="3169440" y="5363238"/>
            <a:ext cx="1508400" cy="246960"/>
          </a:xfrm>
          <a:prstGeom prst="rect">
            <a:avLst/>
          </a:prstGeom>
          <a:ln>
            <a:noFill/>
          </a:ln>
        </p:spPr>
      </p:pic>
      <p:pic>
        <p:nvPicPr>
          <p:cNvPr id="42" name="Picture 4"/>
          <p:cNvPicPr/>
          <p:nvPr/>
        </p:nvPicPr>
        <p:blipFill>
          <a:blip r:embed="rId39"/>
          <a:stretch/>
        </p:blipFill>
        <p:spPr>
          <a:xfrm>
            <a:off x="7576920" y="3933720"/>
            <a:ext cx="1149120" cy="339840"/>
          </a:xfrm>
          <a:prstGeom prst="rect">
            <a:avLst/>
          </a:prstGeom>
          <a:ln>
            <a:noFill/>
          </a:ln>
        </p:spPr>
      </p:pic>
      <p:pic>
        <p:nvPicPr>
          <p:cNvPr id="4099" name="Picture 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888940" y="3017880"/>
            <a:ext cx="1447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481388" y="6147712"/>
            <a:ext cx="21812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344636" y="402945"/>
            <a:ext cx="24955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86895" y="4219359"/>
            <a:ext cx="9715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hteck 17"/>
          <p:cNvSpPr/>
          <p:nvPr/>
        </p:nvSpPr>
        <p:spPr>
          <a:xfrm>
            <a:off x="61920" y="0"/>
            <a:ext cx="9082080" cy="6792120"/>
          </a:xfrm>
          <a:prstGeom prst="rect">
            <a:avLst/>
          </a:prstGeom>
        </p:spPr>
        <p:txBody>
          <a:bodyPr wrap="none" rtlCol="0" anchor="ctr">
            <a:spAutoFit/>
          </a:bodyPr>
          <a:lstStyle/>
          <a:p>
            <a:pPr algn="ctr"/>
            <a:endParaRPr lang="de-DE" sz="1200" b="0" dirty="0">
              <a:latin typeface="+mn-lt"/>
            </a:endParaRPr>
          </a:p>
        </p:txBody>
      </p:sp>
      <p:grpSp>
        <p:nvGrpSpPr>
          <p:cNvPr id="45" name="Gruppieren 44"/>
          <p:cNvGrpSpPr/>
          <p:nvPr/>
        </p:nvGrpSpPr>
        <p:grpSpPr>
          <a:xfrm>
            <a:off x="0" y="0"/>
            <a:ext cx="9180512" cy="6885384"/>
            <a:chOff x="0" y="0"/>
            <a:chExt cx="9000000" cy="6792120"/>
          </a:xfrm>
        </p:grpSpPr>
        <p:sp>
          <p:nvSpPr>
            <p:cNvPr id="43" name="Rechteck 42"/>
            <p:cNvSpPr/>
            <p:nvPr/>
          </p:nvSpPr>
          <p:spPr>
            <a:xfrm>
              <a:off x="0" y="0"/>
              <a:ext cx="9000000" cy="6792120"/>
            </a:xfrm>
            <a:prstGeom prst="rect">
              <a:avLst/>
            </a:prstGeom>
            <a:solidFill>
              <a:srgbClr val="EAEAEA">
                <a:alpha val="76863"/>
              </a:srgbClr>
            </a:solidFill>
          </p:spPr>
          <p:txBody>
            <a:bodyPr wrap="none" rtlCol="0" anchor="ctr">
              <a:spAutoFit/>
            </a:bodyPr>
            <a:lstStyle/>
            <a:p>
              <a:pPr algn="ctr"/>
              <a:endParaRPr lang="de-DE" sz="1200" b="0" dirty="0">
                <a:latin typeface="+mn-lt"/>
              </a:endParaRPr>
            </a:p>
          </p:txBody>
        </p:sp>
        <p:sp>
          <p:nvSpPr>
            <p:cNvPr id="49" name="Rechteck 48"/>
            <p:cNvSpPr/>
            <p:nvPr/>
          </p:nvSpPr>
          <p:spPr>
            <a:xfrm>
              <a:off x="1453116" y="2424652"/>
              <a:ext cx="867334" cy="516133"/>
            </a:xfrm>
            <a:prstGeom prst="rect">
              <a:avLst/>
            </a:prstGeom>
            <a:solidFill>
              <a:srgbClr val="EAEAEA"/>
            </a:solidFill>
            <a:ln w="3175">
              <a:solidFill>
                <a:srgbClr val="FF0000"/>
              </a:solidFill>
            </a:ln>
          </p:spPr>
          <p:txBody>
            <a:bodyPr wrap="none" rtlCol="0" anchor="ctr">
              <a:spAutoFit/>
            </a:bodyPr>
            <a:lstStyle/>
            <a:p>
              <a:pPr algn="ctr"/>
              <a:r>
                <a:rPr lang="de-DE" sz="2800" dirty="0" smtClean="0">
                  <a:solidFill>
                    <a:srgbClr val="C00000"/>
                  </a:solidFill>
                  <a:latin typeface="+mn-lt"/>
                </a:rPr>
                <a:t>Data</a:t>
              </a:r>
              <a:endParaRPr lang="de-DE" sz="2800" dirty="0">
                <a:solidFill>
                  <a:srgbClr val="C00000"/>
                </a:solidFill>
                <a:latin typeface="+mn-lt"/>
              </a:endParaRPr>
            </a:p>
          </p:txBody>
        </p:sp>
        <p:sp>
          <p:nvSpPr>
            <p:cNvPr id="50" name="Rechteck 49"/>
            <p:cNvSpPr/>
            <p:nvPr/>
          </p:nvSpPr>
          <p:spPr>
            <a:xfrm>
              <a:off x="6242186" y="2548746"/>
              <a:ext cx="2440200" cy="516133"/>
            </a:xfrm>
            <a:prstGeom prst="rect">
              <a:avLst/>
            </a:prstGeom>
            <a:solidFill>
              <a:srgbClr val="EAEAEA"/>
            </a:solidFill>
            <a:ln w="3175">
              <a:solidFill>
                <a:srgbClr val="FF0000"/>
              </a:solidFill>
            </a:ln>
          </p:spPr>
          <p:txBody>
            <a:bodyPr wrap="none" rtlCol="0" anchor="ctr">
              <a:spAutoFit/>
            </a:bodyPr>
            <a:lstStyle/>
            <a:p>
              <a:pPr algn="ctr"/>
              <a:r>
                <a:rPr lang="de-DE" sz="2800" dirty="0">
                  <a:solidFill>
                    <a:srgbClr val="C00000"/>
                  </a:solidFill>
                  <a:latin typeface="+mn-lt"/>
                </a:rPr>
                <a:t>P</a:t>
              </a:r>
              <a:r>
                <a:rPr lang="de-DE" sz="2800" dirty="0" smtClean="0">
                  <a:solidFill>
                    <a:srgbClr val="C00000"/>
                  </a:solidFill>
                  <a:latin typeface="+mn-lt"/>
                </a:rPr>
                <a:t>ublic </a:t>
              </a:r>
              <a:r>
                <a:rPr lang="de-DE" sz="2800" dirty="0" err="1" smtClean="0">
                  <a:solidFill>
                    <a:srgbClr val="C00000"/>
                  </a:solidFill>
                  <a:latin typeface="+mn-lt"/>
                </a:rPr>
                <a:t>Agencies</a:t>
              </a:r>
              <a:endParaRPr lang="de-DE" sz="2800" dirty="0">
                <a:solidFill>
                  <a:srgbClr val="C00000"/>
                </a:solidFill>
                <a:latin typeface="+mn-lt"/>
              </a:endParaRPr>
            </a:p>
          </p:txBody>
        </p:sp>
        <p:sp>
          <p:nvSpPr>
            <p:cNvPr id="51" name="Rechteck 50"/>
            <p:cNvSpPr/>
            <p:nvPr/>
          </p:nvSpPr>
          <p:spPr>
            <a:xfrm>
              <a:off x="4559992" y="4469438"/>
              <a:ext cx="2836906" cy="941183"/>
            </a:xfrm>
            <a:prstGeom prst="rect">
              <a:avLst/>
            </a:prstGeom>
            <a:solidFill>
              <a:srgbClr val="EAEAEA"/>
            </a:solidFill>
            <a:ln w="3175">
              <a:solidFill>
                <a:srgbClr val="FF0000"/>
              </a:solidFill>
            </a:ln>
          </p:spPr>
          <p:txBody>
            <a:bodyPr wrap="none" rtlCol="0" anchor="ctr">
              <a:spAutoFit/>
            </a:bodyPr>
            <a:lstStyle/>
            <a:p>
              <a:pPr algn="ctr"/>
              <a:r>
                <a:rPr lang="de-DE" sz="2800" dirty="0" err="1" smtClean="0">
                  <a:solidFill>
                    <a:srgbClr val="C00000"/>
                  </a:solidFill>
                  <a:latin typeface="+mn-lt"/>
                </a:rPr>
                <a:t>Universities</a:t>
              </a:r>
              <a:r>
                <a:rPr lang="de-DE" sz="2800" dirty="0" smtClean="0">
                  <a:solidFill>
                    <a:srgbClr val="C00000"/>
                  </a:solidFill>
                  <a:latin typeface="+mn-lt"/>
                </a:rPr>
                <a:t/>
              </a:r>
              <a:br>
                <a:rPr lang="de-DE" sz="2800" dirty="0" smtClean="0">
                  <a:solidFill>
                    <a:srgbClr val="C00000"/>
                  </a:solidFill>
                  <a:latin typeface="+mn-lt"/>
                </a:rPr>
              </a:br>
              <a:r>
                <a:rPr lang="de-DE" sz="2800" dirty="0" smtClean="0">
                  <a:solidFill>
                    <a:srgbClr val="C00000"/>
                  </a:solidFill>
                  <a:latin typeface="+mn-lt"/>
                </a:rPr>
                <a:t>Research </a:t>
              </a:r>
              <a:r>
                <a:rPr lang="de-DE" sz="2800" dirty="0" err="1" smtClean="0">
                  <a:solidFill>
                    <a:srgbClr val="C00000"/>
                  </a:solidFill>
                  <a:latin typeface="+mn-lt"/>
                </a:rPr>
                <a:t>Institues</a:t>
              </a:r>
              <a:endParaRPr lang="de-DE" sz="2800" dirty="0">
                <a:solidFill>
                  <a:srgbClr val="C00000"/>
                </a:solidFill>
                <a:latin typeface="+mn-lt"/>
              </a:endParaRPr>
            </a:p>
          </p:txBody>
        </p:sp>
        <p:sp>
          <p:nvSpPr>
            <p:cNvPr id="52" name="Rechteck 51"/>
            <p:cNvSpPr/>
            <p:nvPr/>
          </p:nvSpPr>
          <p:spPr>
            <a:xfrm>
              <a:off x="1145478" y="3973248"/>
              <a:ext cx="1502779" cy="516133"/>
            </a:xfrm>
            <a:prstGeom prst="rect">
              <a:avLst/>
            </a:prstGeom>
            <a:solidFill>
              <a:srgbClr val="EAEAEA"/>
            </a:solidFill>
            <a:ln w="3175">
              <a:solidFill>
                <a:srgbClr val="FF0000"/>
              </a:solidFill>
            </a:ln>
          </p:spPr>
          <p:txBody>
            <a:bodyPr wrap="none" rtlCol="0" anchor="ctr">
              <a:spAutoFit/>
            </a:bodyPr>
            <a:lstStyle/>
            <a:p>
              <a:pPr algn="ctr"/>
              <a:r>
                <a:rPr lang="de-DE" sz="2800" dirty="0" smtClean="0">
                  <a:solidFill>
                    <a:srgbClr val="C00000"/>
                  </a:solidFill>
                  <a:latin typeface="+mn-lt"/>
                </a:rPr>
                <a:t>Software</a:t>
              </a:r>
              <a:endParaRPr lang="de-DE" sz="2800" dirty="0">
                <a:solidFill>
                  <a:srgbClr val="C00000"/>
                </a:solidFill>
                <a:latin typeface="+mn-lt"/>
              </a:endParaRPr>
            </a:p>
          </p:txBody>
        </p:sp>
        <p:sp>
          <p:nvSpPr>
            <p:cNvPr id="53" name="Rechteck 52"/>
            <p:cNvSpPr/>
            <p:nvPr/>
          </p:nvSpPr>
          <p:spPr>
            <a:xfrm>
              <a:off x="5516525" y="1473172"/>
              <a:ext cx="1619509" cy="516133"/>
            </a:xfrm>
            <a:prstGeom prst="rect">
              <a:avLst/>
            </a:prstGeom>
            <a:solidFill>
              <a:srgbClr val="EAEAEA"/>
            </a:solidFill>
            <a:ln w="3175">
              <a:solidFill>
                <a:srgbClr val="FF0000"/>
              </a:solidFill>
            </a:ln>
          </p:spPr>
          <p:txBody>
            <a:bodyPr wrap="none" rtlCol="0" anchor="ctr">
              <a:spAutoFit/>
            </a:bodyPr>
            <a:lstStyle/>
            <a:p>
              <a:pPr algn="ctr"/>
              <a:r>
                <a:rPr lang="de-DE" sz="2800" dirty="0" smtClean="0">
                  <a:solidFill>
                    <a:srgbClr val="C00000"/>
                  </a:solidFill>
                  <a:latin typeface="+mn-lt"/>
                </a:rPr>
                <a:t>Hardware</a:t>
              </a:r>
              <a:endParaRPr lang="de-DE" sz="2800" dirty="0">
                <a:solidFill>
                  <a:srgbClr val="C00000"/>
                </a:solidFill>
                <a:latin typeface="+mn-lt"/>
              </a:endParaRPr>
            </a:p>
          </p:txBody>
        </p:sp>
        <p:sp>
          <p:nvSpPr>
            <p:cNvPr id="54" name="Rechteck 53"/>
            <p:cNvSpPr/>
            <p:nvPr/>
          </p:nvSpPr>
          <p:spPr>
            <a:xfrm>
              <a:off x="1835900" y="5446604"/>
              <a:ext cx="1393404" cy="516133"/>
            </a:xfrm>
            <a:prstGeom prst="rect">
              <a:avLst/>
            </a:prstGeom>
            <a:solidFill>
              <a:srgbClr val="EAEAEA"/>
            </a:solidFill>
            <a:ln w="3175">
              <a:solidFill>
                <a:srgbClr val="FF0000"/>
              </a:solidFill>
            </a:ln>
          </p:spPr>
          <p:txBody>
            <a:bodyPr wrap="none" rtlCol="0" anchor="ctr">
              <a:spAutoFit/>
            </a:bodyPr>
            <a:lstStyle/>
            <a:p>
              <a:pPr algn="ctr"/>
              <a:r>
                <a:rPr lang="de-DE" sz="2800" dirty="0" err="1" smtClean="0">
                  <a:solidFill>
                    <a:srgbClr val="C00000"/>
                  </a:solidFill>
                  <a:latin typeface="+mn-lt"/>
                </a:rPr>
                <a:t>Industry</a:t>
              </a:r>
              <a:endParaRPr lang="de-DE" sz="2800" dirty="0">
                <a:solidFill>
                  <a:srgbClr val="C00000"/>
                </a:solidFill>
                <a:latin typeface="+mn-lt"/>
              </a:endParaRPr>
            </a:p>
          </p:txBody>
        </p:sp>
      </p:grpSp>
    </p:spTree>
    <p:extLst>
      <p:ext uri="{BB962C8B-B14F-4D97-AF65-F5344CB8AC3E}">
        <p14:creationId xmlns:p14="http://schemas.microsoft.com/office/powerpoint/2010/main" val="12372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de-DE"/>
          </a:p>
        </p:txBody>
      </p:sp>
      <p:sp>
        <p:nvSpPr>
          <p:cNvPr id="7" name="Inhaltsplatzhalter 6"/>
          <p:cNvSpPr>
            <a:spLocks noGrp="1"/>
          </p:cNvSpPr>
          <p:nvPr>
            <p:ph idx="1"/>
          </p:nvPr>
        </p:nvSpPr>
        <p:spPr/>
        <p:txBody>
          <a:bodyPr/>
          <a:lstStyle/>
          <a:p>
            <a:endParaRPr lang="de-DE"/>
          </a:p>
        </p:txBody>
      </p:sp>
      <p:sp>
        <p:nvSpPr>
          <p:cNvPr id="5" name="Foliennummernplatzhalter 4"/>
          <p:cNvSpPr>
            <a:spLocks noGrp="1"/>
          </p:cNvSpPr>
          <p:nvPr>
            <p:ph type="sldNum" sz="quarter" idx="11"/>
          </p:nvPr>
        </p:nvSpPr>
        <p:spPr/>
        <p:txBody>
          <a:bodyPr/>
          <a:lstStyle/>
          <a:p>
            <a:pPr>
              <a:defRPr/>
            </a:pPr>
            <a:fld id="{45DE8C68-F4EC-4B19-9E72-6C1C526708C6}" type="slidenum">
              <a:rPr lang="en-US" smtClean="0"/>
              <a:pPr>
                <a:defRPr/>
              </a:pPr>
              <a:t>28</a:t>
            </a:fld>
            <a:endParaRPr lang="en-US" dirty="0"/>
          </a:p>
        </p:txBody>
      </p:sp>
      <p:sp>
        <p:nvSpPr>
          <p:cNvPr id="8" name="Rechteck 7"/>
          <p:cNvSpPr/>
          <p:nvPr/>
        </p:nvSpPr>
        <p:spPr>
          <a:xfrm>
            <a:off x="683568" y="6309320"/>
            <a:ext cx="4572000" cy="400110"/>
          </a:xfrm>
          <a:prstGeom prst="rect">
            <a:avLst/>
          </a:prstGeom>
        </p:spPr>
        <p:txBody>
          <a:bodyPr>
            <a:spAutoFit/>
          </a:bodyPr>
          <a:lstStyle/>
          <a:p>
            <a:r>
              <a:rPr lang="de-DE" dirty="0">
                <a:hlinkClick r:id="rId2"/>
              </a:rPr>
              <a:t>http://</a:t>
            </a:r>
            <a:r>
              <a:rPr lang="de-DE" dirty="0" smtClean="0">
                <a:hlinkClick r:id="rId2"/>
              </a:rPr>
              <a:t>www.opengeospatial.org/ogc/join?orgtype=Government-Local&amp;country=Germany#results</a:t>
            </a:r>
            <a:r>
              <a:rPr lang="de-DE" dirty="0" smtClean="0"/>
              <a:t> [2018-09-07]</a:t>
            </a:r>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1739900"/>
            <a:ext cx="7816850"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299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29</a:t>
            </a:fld>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609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168275" indent="-168275">
              <a:spcBef>
                <a:spcPts val="1200"/>
              </a:spcBef>
              <a:buClr>
                <a:srgbClr val="092E5C"/>
              </a:buClr>
              <a:buSzPct val="100000"/>
              <a:buFont typeface="Arial" charset="0"/>
              <a:buChar char="•"/>
            </a:pPr>
            <a:r>
              <a:rPr lang="en-US" dirty="0" smtClean="0">
                <a:solidFill>
                  <a:srgbClr val="092E5C"/>
                </a:solidFill>
                <a:latin typeface="Arial" charset="0"/>
              </a:rPr>
              <a:t>Founded 1994 (from </a:t>
            </a:r>
            <a:r>
              <a:rPr lang="de-DE" dirty="0" smtClean="0"/>
              <a:t>Open </a:t>
            </a:r>
            <a:r>
              <a:rPr lang="de-DE" dirty="0"/>
              <a:t>GRASS </a:t>
            </a:r>
            <a:r>
              <a:rPr lang="de-DE" dirty="0" err="1"/>
              <a:t>Foundation</a:t>
            </a:r>
            <a:r>
              <a:rPr lang="en-US" dirty="0" smtClean="0">
                <a:solidFill>
                  <a:srgbClr val="092E5C"/>
                </a:solidFill>
                <a:latin typeface="Arial" charset="0"/>
              </a:rPr>
              <a:t>)</a:t>
            </a:r>
            <a:endParaRPr lang="en-US" dirty="0">
              <a:solidFill>
                <a:srgbClr val="092E5C"/>
              </a:solidFill>
              <a:latin typeface="Arial" charset="0"/>
            </a:endParaRPr>
          </a:p>
          <a:p>
            <a:pPr marL="168275" indent="-168275">
              <a:spcBef>
                <a:spcPts val="1200"/>
              </a:spcBef>
              <a:buClr>
                <a:srgbClr val="092E5C"/>
              </a:buClr>
              <a:buSzPct val="100000"/>
              <a:buFont typeface="Arial" charset="0"/>
              <a:buChar char="•"/>
            </a:pPr>
            <a:r>
              <a:rPr lang="en-US" dirty="0" smtClean="0">
                <a:solidFill>
                  <a:srgbClr val="092E5C"/>
                </a:solidFill>
                <a:latin typeface="Arial" charset="0"/>
              </a:rPr>
              <a:t>&gt; 525 member </a:t>
            </a:r>
            <a:r>
              <a:rPr lang="en-US" dirty="0" err="1" smtClean="0">
                <a:solidFill>
                  <a:srgbClr val="092E5C"/>
                </a:solidFill>
                <a:latin typeface="Arial" charset="0"/>
              </a:rPr>
              <a:t>organisationen</a:t>
            </a:r>
            <a:endParaRPr lang="en-US" dirty="0" smtClean="0">
              <a:solidFill>
                <a:srgbClr val="092E5C"/>
              </a:solidFill>
              <a:latin typeface="Arial" charset="0"/>
            </a:endParaRPr>
          </a:p>
          <a:p>
            <a:pPr marL="168275" indent="-168275">
              <a:spcBef>
                <a:spcPts val="1200"/>
              </a:spcBef>
              <a:buClr>
                <a:srgbClr val="092E5C"/>
              </a:buClr>
              <a:buSzPct val="100000"/>
              <a:buFont typeface="Arial" charset="0"/>
              <a:buChar char="•"/>
            </a:pPr>
            <a:r>
              <a:rPr lang="en-US" dirty="0" smtClean="0">
                <a:solidFill>
                  <a:srgbClr val="092E5C"/>
                </a:solidFill>
                <a:latin typeface="Arial" charset="0"/>
              </a:rPr>
              <a:t>2011: "Number </a:t>
            </a:r>
            <a:r>
              <a:rPr lang="en-US" dirty="0">
                <a:solidFill>
                  <a:srgbClr val="092E5C"/>
                </a:solidFill>
                <a:latin typeface="Arial" charset="0"/>
              </a:rPr>
              <a:t>of European members exceeded number of North American members for the first time</a:t>
            </a:r>
            <a:r>
              <a:rPr lang="en-US" dirty="0" smtClean="0">
                <a:solidFill>
                  <a:srgbClr val="092E5C"/>
                </a:solidFill>
                <a:latin typeface="Arial" charset="0"/>
              </a:rPr>
              <a:t>."</a:t>
            </a:r>
            <a:endParaRPr lang="en-US" dirty="0">
              <a:solidFill>
                <a:srgbClr val="092E5C"/>
              </a:solidFill>
              <a:latin typeface="Arial" charset="0"/>
            </a:endParaRPr>
          </a:p>
          <a:p>
            <a:pPr marL="168275" indent="-168275">
              <a:spcBef>
                <a:spcPts val="1200"/>
              </a:spcBef>
              <a:buClr>
                <a:srgbClr val="092E5C"/>
              </a:buClr>
              <a:buSzPct val="100000"/>
              <a:buFont typeface="Arial" charset="0"/>
              <a:buChar char="•"/>
            </a:pPr>
            <a:r>
              <a:rPr lang="en-US" altLang="ja-JP" dirty="0">
                <a:solidFill>
                  <a:srgbClr val="092E5C"/>
                </a:solidFill>
                <a:latin typeface="Arial" charset="0"/>
              </a:rPr>
              <a:t>100 innovation initiatives</a:t>
            </a:r>
          </a:p>
          <a:p>
            <a:pPr marL="168275" indent="-168275">
              <a:spcBef>
                <a:spcPts val="1200"/>
              </a:spcBef>
              <a:buClr>
                <a:srgbClr val="092E5C"/>
              </a:buClr>
              <a:buSzPct val="100000"/>
              <a:buFont typeface="Arial" charset="0"/>
              <a:buChar char="•"/>
            </a:pPr>
            <a:r>
              <a:rPr lang="en-US" dirty="0">
                <a:solidFill>
                  <a:srgbClr val="092E5C"/>
                </a:solidFill>
                <a:latin typeface="Arial" charset="0"/>
              </a:rPr>
              <a:t>48 Open S</a:t>
            </a:r>
            <a:r>
              <a:rPr lang="en-US" altLang="ja-JP" dirty="0">
                <a:solidFill>
                  <a:srgbClr val="092E5C"/>
                </a:solidFill>
                <a:latin typeface="Arial" charset="0"/>
              </a:rPr>
              <a:t>tandards</a:t>
            </a:r>
          </a:p>
          <a:p>
            <a:pPr marL="168275" indent="-168275">
              <a:spcBef>
                <a:spcPts val="1200"/>
              </a:spcBef>
              <a:buClr>
                <a:srgbClr val="092E5C"/>
              </a:buClr>
              <a:buSzPct val="100000"/>
              <a:buFont typeface="Arial" charset="0"/>
              <a:buChar char="•"/>
            </a:pPr>
            <a:r>
              <a:rPr lang="en-US" dirty="0">
                <a:solidFill>
                  <a:srgbClr val="092E5C"/>
                </a:solidFill>
                <a:latin typeface="Arial" charset="0"/>
              </a:rPr>
              <a:t>230 OGC certified products</a:t>
            </a:r>
          </a:p>
          <a:p>
            <a:pPr marL="168275" indent="-168275">
              <a:spcBef>
                <a:spcPts val="1200"/>
              </a:spcBef>
              <a:buClr>
                <a:srgbClr val="092E5C"/>
              </a:buClr>
              <a:buSzPct val="100000"/>
              <a:buFont typeface="Arial" charset="0"/>
              <a:buChar char="•"/>
            </a:pPr>
            <a:r>
              <a:rPr lang="en-US" dirty="0" smtClean="0">
                <a:solidFill>
                  <a:srgbClr val="092E5C"/>
                </a:solidFill>
                <a:latin typeface="Arial" charset="0"/>
              </a:rPr>
              <a:t>Thousands of implementations</a:t>
            </a:r>
          </a:p>
          <a:p>
            <a:pPr marL="168275" indent="-168275">
              <a:spcBef>
                <a:spcPts val="1200"/>
              </a:spcBef>
              <a:buClr>
                <a:srgbClr val="092E5C"/>
              </a:buClr>
              <a:buSzPct val="100000"/>
              <a:buFont typeface="Arial" charset="0"/>
              <a:buChar char="•"/>
            </a:pPr>
            <a:endParaRPr lang="en-US" dirty="0">
              <a:solidFill>
                <a:srgbClr val="092E5C"/>
              </a:solidFill>
              <a:latin typeface="Arial" charset="0"/>
            </a:endParaRPr>
          </a:p>
          <a:p>
            <a:pPr marL="168275" indent="-168275">
              <a:spcBef>
                <a:spcPts val="1200"/>
              </a:spcBef>
              <a:buClr>
                <a:srgbClr val="092E5C"/>
              </a:buClr>
              <a:buSzPct val="100000"/>
              <a:buFont typeface="Arial" charset="0"/>
              <a:buChar char="•"/>
            </a:pPr>
            <a:r>
              <a:rPr lang="en-US" dirty="0">
                <a:solidFill>
                  <a:srgbClr val="092E5C"/>
                </a:solidFill>
                <a:latin typeface="Arial" charset="0"/>
              </a:rPr>
              <a:t>https://www.ogc.org/2020infographic</a:t>
            </a:r>
          </a:p>
          <a:p>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3</a:t>
            </a:fld>
            <a:endParaRPr lang="en-US" dirty="0"/>
          </a:p>
        </p:txBody>
      </p:sp>
      <p:sp>
        <p:nvSpPr>
          <p:cNvPr id="5" name="Rechteck 4"/>
          <p:cNvSpPr/>
          <p:nvPr/>
        </p:nvSpPr>
        <p:spPr>
          <a:xfrm>
            <a:off x="899592" y="6093296"/>
            <a:ext cx="3475631" cy="246221"/>
          </a:xfrm>
          <a:prstGeom prst="rect">
            <a:avLst/>
          </a:prstGeom>
        </p:spPr>
        <p:txBody>
          <a:bodyPr wrap="none">
            <a:spAutoFit/>
          </a:bodyPr>
          <a:lstStyle/>
          <a:p>
            <a:r>
              <a:rPr lang="de-DE" b="0" dirty="0" smtClean="0">
                <a:latin typeface="+mn-lt"/>
                <a:hlinkClick r:id="rId2"/>
              </a:rPr>
              <a:t>https://www.opengeospatial.org/ogc/historylong</a:t>
            </a:r>
            <a:r>
              <a:rPr lang="de-DE" b="0" dirty="0" smtClean="0">
                <a:latin typeface="+mn-lt"/>
              </a:rPr>
              <a:t> [2020-11-13]</a:t>
            </a:r>
            <a:endParaRPr lang="de-DE" b="0" dirty="0">
              <a:latin typeface="+mn-lt"/>
            </a:endParaRPr>
          </a:p>
        </p:txBody>
      </p:sp>
    </p:spTree>
    <p:extLst>
      <p:ext uri="{BB962C8B-B14F-4D97-AF65-F5344CB8AC3E}">
        <p14:creationId xmlns:p14="http://schemas.microsoft.com/office/powerpoint/2010/main" val="16726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5" name="Titel 4"/>
          <p:cNvSpPr>
            <a:spLocks noGrp="1"/>
          </p:cNvSpPr>
          <p:nvPr>
            <p:ph type="title"/>
          </p:nvPr>
        </p:nvSpPr>
        <p:spPr/>
        <p:txBody>
          <a:bodyPr/>
          <a:lstStyle/>
          <a:p>
            <a:endParaRPr lang="de-DE"/>
          </a:p>
        </p:txBody>
      </p:sp>
      <p:sp>
        <p:nvSpPr>
          <p:cNvPr id="6" name="Textplatzhalter 5"/>
          <p:cNvSpPr>
            <a:spLocks noGrp="1"/>
          </p:cNvSpPr>
          <p:nvPr>
            <p:ph type="body" idx="1"/>
          </p:nvPr>
        </p:nvSpPr>
        <p:spPr/>
        <p:txBody>
          <a:bodyPr/>
          <a:lstStyle/>
          <a:p>
            <a:r>
              <a:rPr lang="de-DE"/>
              <a:t>Organisational </a:t>
            </a:r>
            <a:r>
              <a:rPr lang="de-DE" smtClean="0"/>
              <a:t>Structure</a:t>
            </a:r>
            <a:endParaRPr lang="de-DE"/>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30</a:t>
            </a:fld>
            <a:endParaRPr lang="en-US" dirty="0"/>
          </a:p>
        </p:txBody>
      </p:sp>
    </p:spTree>
    <p:extLst>
      <p:ext uri="{BB962C8B-B14F-4D97-AF65-F5344CB8AC3E}">
        <p14:creationId xmlns:p14="http://schemas.microsoft.com/office/powerpoint/2010/main" val="2985540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a:xfrm>
            <a:off x="5886066" y="6324600"/>
            <a:ext cx="1831975" cy="381000"/>
          </a:xfrm>
        </p:spPr>
        <p:txBody>
          <a:bodyPr/>
          <a:lstStyle/>
          <a:p>
            <a:pPr>
              <a:defRPr/>
            </a:pPr>
            <a:fld id="{45DE8C68-F4EC-4B19-9E72-6C1C526708C6}" type="slidenum">
              <a:rPr lang="en-US" smtClean="0">
                <a:latin typeface="+mn-lt"/>
              </a:rPr>
              <a:pPr>
                <a:defRPr/>
              </a:pPr>
              <a:t>31</a:t>
            </a:fld>
            <a:endParaRPr lang="en-US" dirty="0">
              <a:latin typeface="+mn-lt"/>
            </a:endParaRPr>
          </a:p>
        </p:txBody>
      </p:sp>
      <p:grpSp>
        <p:nvGrpSpPr>
          <p:cNvPr id="7" name="Group 72">
            <a:extLst>
              <a:ext uri="{FF2B5EF4-FFF2-40B4-BE49-F238E27FC236}">
                <a16:creationId xmlns:a16="http://schemas.microsoft.com/office/drawing/2014/main" id="{CC3C728D-A741-4150-99B1-19882A233961}"/>
              </a:ext>
            </a:extLst>
          </p:cNvPr>
          <p:cNvGrpSpPr/>
          <p:nvPr/>
        </p:nvGrpSpPr>
        <p:grpSpPr>
          <a:xfrm>
            <a:off x="1727242" y="2080277"/>
            <a:ext cx="5953125" cy="366994"/>
            <a:chOff x="2985300" y="1977733"/>
            <a:chExt cx="5953125" cy="557495"/>
          </a:xfrm>
        </p:grpSpPr>
        <p:cxnSp>
          <p:nvCxnSpPr>
            <p:cNvPr id="93" name="Straight Connector 61">
              <a:extLst>
                <a:ext uri="{FF2B5EF4-FFF2-40B4-BE49-F238E27FC236}">
                  <a16:creationId xmlns:a16="http://schemas.microsoft.com/office/drawing/2014/main" id="{BB521272-36D8-4DEF-B006-49E2CEF0C4FD}"/>
                </a:ext>
              </a:extLst>
            </p:cNvPr>
            <p:cNvCxnSpPr>
              <a:cxnSpLocks/>
            </p:cNvCxnSpPr>
            <p:nvPr/>
          </p:nvCxnSpPr>
          <p:spPr>
            <a:xfrm>
              <a:off x="2985300" y="1977733"/>
              <a:ext cx="0" cy="557495"/>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94" name="Straight Connector 66">
              <a:extLst>
                <a:ext uri="{FF2B5EF4-FFF2-40B4-BE49-F238E27FC236}">
                  <a16:creationId xmlns:a16="http://schemas.microsoft.com/office/drawing/2014/main" id="{185B1F9D-F284-41F2-B22E-C2C27E7374AE}"/>
                </a:ext>
              </a:extLst>
            </p:cNvPr>
            <p:cNvCxnSpPr>
              <a:cxnSpLocks/>
            </p:cNvCxnSpPr>
            <p:nvPr/>
          </p:nvCxnSpPr>
          <p:spPr>
            <a:xfrm>
              <a:off x="8938425" y="1977733"/>
              <a:ext cx="0" cy="557495"/>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95" name="Straight Connector 67">
              <a:extLst>
                <a:ext uri="{FF2B5EF4-FFF2-40B4-BE49-F238E27FC236}">
                  <a16:creationId xmlns:a16="http://schemas.microsoft.com/office/drawing/2014/main" id="{E3637327-3657-4E89-B08B-94C2ADFE33AB}"/>
                </a:ext>
              </a:extLst>
            </p:cNvPr>
            <p:cNvCxnSpPr>
              <a:cxnSpLocks/>
            </p:cNvCxnSpPr>
            <p:nvPr/>
          </p:nvCxnSpPr>
          <p:spPr>
            <a:xfrm>
              <a:off x="7401725" y="1977733"/>
              <a:ext cx="0" cy="557495"/>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96" name="Straight Connector 68">
              <a:extLst>
                <a:ext uri="{FF2B5EF4-FFF2-40B4-BE49-F238E27FC236}">
                  <a16:creationId xmlns:a16="http://schemas.microsoft.com/office/drawing/2014/main" id="{F6B5092E-9016-42C1-992B-984B3F277409}"/>
                </a:ext>
              </a:extLst>
            </p:cNvPr>
            <p:cNvCxnSpPr>
              <a:cxnSpLocks/>
            </p:cNvCxnSpPr>
            <p:nvPr/>
          </p:nvCxnSpPr>
          <p:spPr>
            <a:xfrm>
              <a:off x="4969675" y="1977733"/>
              <a:ext cx="0" cy="557495"/>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grpSp>
      <p:grpSp>
        <p:nvGrpSpPr>
          <p:cNvPr id="8" name="Group 127">
            <a:extLst>
              <a:ext uri="{FF2B5EF4-FFF2-40B4-BE49-F238E27FC236}">
                <a16:creationId xmlns:a16="http://schemas.microsoft.com/office/drawing/2014/main" id="{683191DC-18B2-4552-9B2E-217CBE3CDA90}"/>
              </a:ext>
            </a:extLst>
          </p:cNvPr>
          <p:cNvGrpSpPr/>
          <p:nvPr/>
        </p:nvGrpSpPr>
        <p:grpSpPr>
          <a:xfrm>
            <a:off x="440545" y="947154"/>
            <a:ext cx="8516501" cy="1307992"/>
            <a:chOff x="1698603" y="844611"/>
            <a:chExt cx="8516501" cy="1307992"/>
          </a:xfrm>
        </p:grpSpPr>
        <p:sp>
          <p:nvSpPr>
            <p:cNvPr id="83" name="Rectangle 5">
              <a:extLst>
                <a:ext uri="{FF2B5EF4-FFF2-40B4-BE49-F238E27FC236}">
                  <a16:creationId xmlns:a16="http://schemas.microsoft.com/office/drawing/2014/main" id="{B134DC69-E130-4A56-B3EC-44F02EBC3415}"/>
                </a:ext>
              </a:extLst>
            </p:cNvPr>
            <p:cNvSpPr/>
            <p:nvPr/>
          </p:nvSpPr>
          <p:spPr>
            <a:xfrm>
              <a:off x="3846032" y="936884"/>
              <a:ext cx="4231168" cy="431188"/>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2000" b="1" dirty="0">
                  <a:hlinkClick r:id="rId2"/>
                </a:rPr>
                <a:t>Board </a:t>
              </a:r>
              <a:r>
                <a:rPr lang="de-DE" sz="2000" b="1" dirty="0" err="1">
                  <a:hlinkClick r:id="rId2"/>
                </a:rPr>
                <a:t>of</a:t>
              </a:r>
              <a:r>
                <a:rPr lang="de-DE" sz="2000" b="1" dirty="0">
                  <a:hlinkClick r:id="rId2"/>
                </a:rPr>
                <a:t> </a:t>
              </a:r>
              <a:r>
                <a:rPr lang="de-DE" sz="2000" b="1" dirty="0" err="1">
                  <a:hlinkClick r:id="rId2"/>
                </a:rPr>
                <a:t>Directors</a:t>
              </a:r>
              <a:endParaRPr lang="en-US" sz="2000" b="1" dirty="0"/>
            </a:p>
          </p:txBody>
        </p:sp>
        <p:sp>
          <p:nvSpPr>
            <p:cNvPr id="84" name="Rectangle 6">
              <a:extLst>
                <a:ext uri="{FF2B5EF4-FFF2-40B4-BE49-F238E27FC236}">
                  <a16:creationId xmlns:a16="http://schemas.microsoft.com/office/drawing/2014/main" id="{A0F95F8B-7555-40B9-A703-6D9A7C5E11DA}"/>
                </a:ext>
              </a:extLst>
            </p:cNvPr>
            <p:cNvSpPr/>
            <p:nvPr/>
          </p:nvSpPr>
          <p:spPr>
            <a:xfrm>
              <a:off x="2609849" y="1546545"/>
              <a:ext cx="6715125" cy="431188"/>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2000" b="1" dirty="0"/>
                <a:t>Executive </a:t>
              </a:r>
              <a:r>
                <a:rPr lang="de-DE" sz="2000" b="1" dirty="0" err="1"/>
                <a:t>Director</a:t>
              </a:r>
              <a:r>
                <a:rPr lang="de-DE" sz="2000" b="1" dirty="0"/>
                <a:t> &amp; </a:t>
              </a:r>
              <a:r>
                <a:rPr lang="de-DE" sz="2000" b="1" dirty="0" err="1"/>
                <a:t>Staff</a:t>
              </a:r>
              <a:endParaRPr lang="en-US" sz="2000" b="1" dirty="0"/>
            </a:p>
          </p:txBody>
        </p:sp>
        <p:grpSp>
          <p:nvGrpSpPr>
            <p:cNvPr id="85" name="Group 59">
              <a:extLst>
                <a:ext uri="{FF2B5EF4-FFF2-40B4-BE49-F238E27FC236}">
                  <a16:creationId xmlns:a16="http://schemas.microsoft.com/office/drawing/2014/main" id="{5FF3B3CB-0BF4-44FE-A464-4E1884511C13}"/>
                </a:ext>
              </a:extLst>
            </p:cNvPr>
            <p:cNvGrpSpPr/>
            <p:nvPr/>
          </p:nvGrpSpPr>
          <p:grpSpPr>
            <a:xfrm>
              <a:off x="1698603" y="844611"/>
              <a:ext cx="8516501" cy="701934"/>
              <a:chOff x="1698603" y="844611"/>
              <a:chExt cx="8516501" cy="701934"/>
            </a:xfrm>
          </p:grpSpPr>
          <p:sp>
            <p:nvSpPr>
              <p:cNvPr id="90" name="Freeform: Shape 38">
                <a:extLst>
                  <a:ext uri="{FF2B5EF4-FFF2-40B4-BE49-F238E27FC236}">
                    <a16:creationId xmlns:a16="http://schemas.microsoft.com/office/drawing/2014/main" id="{FBE40A5E-E307-4AED-A705-675C981516BA}"/>
                  </a:ext>
                </a:extLst>
              </p:cNvPr>
              <p:cNvSpPr/>
              <p:nvPr/>
            </p:nvSpPr>
            <p:spPr>
              <a:xfrm>
                <a:off x="1698603" y="844611"/>
                <a:ext cx="749322" cy="701934"/>
              </a:xfrm>
              <a:custGeom>
                <a:avLst/>
                <a:gdLst>
                  <a:gd name="connsiteX0" fmla="*/ 0 w 865683"/>
                  <a:gd name="connsiteY0" fmla="*/ 0 h 432841"/>
                  <a:gd name="connsiteX1" fmla="*/ 865683 w 865683"/>
                  <a:gd name="connsiteY1" fmla="*/ 0 h 432841"/>
                  <a:gd name="connsiteX2" fmla="*/ 865683 w 865683"/>
                  <a:gd name="connsiteY2" fmla="*/ 432841 h 432841"/>
                  <a:gd name="connsiteX3" fmla="*/ 0 w 865683"/>
                  <a:gd name="connsiteY3" fmla="*/ 432841 h 432841"/>
                  <a:gd name="connsiteX4" fmla="*/ 0 w 865683"/>
                  <a:gd name="connsiteY4" fmla="*/ 0 h 4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683" h="432841">
                    <a:moveTo>
                      <a:pt x="0" y="0"/>
                    </a:moveTo>
                    <a:lnTo>
                      <a:pt x="865683" y="0"/>
                    </a:lnTo>
                    <a:lnTo>
                      <a:pt x="865683" y="432841"/>
                    </a:lnTo>
                    <a:lnTo>
                      <a:pt x="0" y="432841"/>
                    </a:lnTo>
                    <a:lnTo>
                      <a:pt x="0" y="0"/>
                    </a:lnTo>
                    <a:close/>
                  </a:path>
                </a:pathLst>
              </a:cu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b="1" dirty="0"/>
                  <a:t>Strategic Member Advisory Committee</a:t>
                </a:r>
                <a:endParaRPr lang="en-US" sz="1200" b="1" dirty="0"/>
              </a:p>
            </p:txBody>
          </p:sp>
          <p:sp>
            <p:nvSpPr>
              <p:cNvPr id="91" name="Freeform: Shape 40">
                <a:extLst>
                  <a:ext uri="{FF2B5EF4-FFF2-40B4-BE49-F238E27FC236}">
                    <a16:creationId xmlns:a16="http://schemas.microsoft.com/office/drawing/2014/main" id="{F2CA7E2D-8093-4279-A162-5B0570640C9B}"/>
                  </a:ext>
                </a:extLst>
              </p:cNvPr>
              <p:cNvSpPr/>
              <p:nvPr/>
            </p:nvSpPr>
            <p:spPr>
              <a:xfrm>
                <a:off x="9465782" y="844611"/>
                <a:ext cx="749322" cy="701934"/>
              </a:xfrm>
              <a:custGeom>
                <a:avLst/>
                <a:gdLst>
                  <a:gd name="connsiteX0" fmla="*/ 0 w 865683"/>
                  <a:gd name="connsiteY0" fmla="*/ 0 h 432841"/>
                  <a:gd name="connsiteX1" fmla="*/ 865683 w 865683"/>
                  <a:gd name="connsiteY1" fmla="*/ 0 h 432841"/>
                  <a:gd name="connsiteX2" fmla="*/ 865683 w 865683"/>
                  <a:gd name="connsiteY2" fmla="*/ 432841 h 432841"/>
                  <a:gd name="connsiteX3" fmla="*/ 0 w 865683"/>
                  <a:gd name="connsiteY3" fmla="*/ 432841 h 432841"/>
                  <a:gd name="connsiteX4" fmla="*/ 0 w 865683"/>
                  <a:gd name="connsiteY4" fmla="*/ 0 h 43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683" h="432841">
                    <a:moveTo>
                      <a:pt x="0" y="0"/>
                    </a:moveTo>
                    <a:lnTo>
                      <a:pt x="865683" y="0"/>
                    </a:lnTo>
                    <a:lnTo>
                      <a:pt x="865683" y="432841"/>
                    </a:lnTo>
                    <a:lnTo>
                      <a:pt x="0" y="432841"/>
                    </a:lnTo>
                    <a:lnTo>
                      <a:pt x="0" y="0"/>
                    </a:lnTo>
                    <a:close/>
                  </a:path>
                </a:pathLst>
              </a:cu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b="1" dirty="0"/>
                  <a:t>Global Advisory Council</a:t>
                </a:r>
                <a:endParaRPr lang="en-US" sz="1200" b="1" dirty="0"/>
              </a:p>
            </p:txBody>
          </p:sp>
          <p:cxnSp>
            <p:nvCxnSpPr>
              <p:cNvPr id="92" name="Straight Connector 56">
                <a:extLst>
                  <a:ext uri="{FF2B5EF4-FFF2-40B4-BE49-F238E27FC236}">
                    <a16:creationId xmlns:a16="http://schemas.microsoft.com/office/drawing/2014/main" id="{78313C56-1A00-4B0F-B467-435BD079F337}"/>
                  </a:ext>
                </a:extLst>
              </p:cNvPr>
              <p:cNvCxnSpPr>
                <a:cxnSpLocks/>
              </p:cNvCxnSpPr>
              <p:nvPr/>
            </p:nvCxnSpPr>
            <p:spPr>
              <a:xfrm flipH="1">
                <a:off x="8077200" y="1152478"/>
                <a:ext cx="1379057" cy="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grpSp>
        <p:cxnSp>
          <p:nvCxnSpPr>
            <p:cNvPr id="86" name="Straight Connector 64">
              <a:extLst>
                <a:ext uri="{FF2B5EF4-FFF2-40B4-BE49-F238E27FC236}">
                  <a16:creationId xmlns:a16="http://schemas.microsoft.com/office/drawing/2014/main" id="{F164FAC1-BF7D-4271-8DF6-34166F9C6864}"/>
                </a:ext>
              </a:extLst>
            </p:cNvPr>
            <p:cNvCxnSpPr>
              <a:cxnSpLocks/>
            </p:cNvCxnSpPr>
            <p:nvPr/>
          </p:nvCxnSpPr>
          <p:spPr>
            <a:xfrm flipH="1">
              <a:off x="2457450" y="1152478"/>
              <a:ext cx="1379057" cy="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87" name="Straight Connector 69">
              <a:extLst>
                <a:ext uri="{FF2B5EF4-FFF2-40B4-BE49-F238E27FC236}">
                  <a16:creationId xmlns:a16="http://schemas.microsoft.com/office/drawing/2014/main" id="{D4AD8D83-29DB-45D7-9E3A-B2CA0CA27016}"/>
                </a:ext>
              </a:extLst>
            </p:cNvPr>
            <p:cNvCxnSpPr>
              <a:cxnSpLocks/>
            </p:cNvCxnSpPr>
            <p:nvPr/>
          </p:nvCxnSpPr>
          <p:spPr>
            <a:xfrm flipH="1">
              <a:off x="2076450" y="2152603"/>
              <a:ext cx="7877176" cy="0"/>
            </a:xfrm>
            <a:prstGeom prst="line">
              <a:avLst/>
            </a:prstGeom>
            <a:solidFill>
              <a:schemeClr val="accent4">
                <a:lumMod val="20000"/>
                <a:lumOff val="80000"/>
              </a:schemeClr>
            </a:solidFill>
            <a:ln w="3175">
              <a:solidFill>
                <a:schemeClr val="bg1">
                  <a:lumMod val="50000"/>
                </a:schemeClr>
              </a:solidFill>
              <a:prstDash val="sysDash"/>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88" name="Straight Connector 76">
              <a:extLst>
                <a:ext uri="{FF2B5EF4-FFF2-40B4-BE49-F238E27FC236}">
                  <a16:creationId xmlns:a16="http://schemas.microsoft.com/office/drawing/2014/main" id="{71BE72AC-9A70-4C55-978B-747D40F5BF31}"/>
                </a:ext>
              </a:extLst>
            </p:cNvPr>
            <p:cNvCxnSpPr>
              <a:cxnSpLocks/>
            </p:cNvCxnSpPr>
            <p:nvPr/>
          </p:nvCxnSpPr>
          <p:spPr>
            <a:xfrm>
              <a:off x="2076450" y="1546545"/>
              <a:ext cx="0" cy="606058"/>
            </a:xfrm>
            <a:prstGeom prst="line">
              <a:avLst/>
            </a:prstGeom>
            <a:solidFill>
              <a:schemeClr val="accent4">
                <a:lumMod val="20000"/>
                <a:lumOff val="80000"/>
              </a:schemeClr>
            </a:solidFill>
            <a:ln w="3175">
              <a:solidFill>
                <a:schemeClr val="bg1">
                  <a:lumMod val="50000"/>
                </a:schemeClr>
              </a:solidFill>
              <a:prstDash val="sysDash"/>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89" name="Straight Connector 78">
              <a:extLst>
                <a:ext uri="{FF2B5EF4-FFF2-40B4-BE49-F238E27FC236}">
                  <a16:creationId xmlns:a16="http://schemas.microsoft.com/office/drawing/2014/main" id="{E6417536-7401-4767-A6B5-82E02F193F10}"/>
                </a:ext>
              </a:extLst>
            </p:cNvPr>
            <p:cNvCxnSpPr>
              <a:cxnSpLocks/>
            </p:cNvCxnSpPr>
            <p:nvPr/>
          </p:nvCxnSpPr>
          <p:spPr>
            <a:xfrm>
              <a:off x="9953626" y="1546545"/>
              <a:ext cx="0" cy="606058"/>
            </a:xfrm>
            <a:prstGeom prst="line">
              <a:avLst/>
            </a:prstGeom>
            <a:solidFill>
              <a:schemeClr val="accent4">
                <a:lumMod val="20000"/>
                <a:lumOff val="80000"/>
              </a:schemeClr>
            </a:solidFill>
            <a:ln w="3175">
              <a:solidFill>
                <a:schemeClr val="bg1">
                  <a:lumMod val="50000"/>
                </a:schemeClr>
              </a:solidFill>
              <a:prstDash val="sysDash"/>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grpSp>
      <p:cxnSp>
        <p:nvCxnSpPr>
          <p:cNvPr id="9" name="Straight Connector 81">
            <a:extLst>
              <a:ext uri="{FF2B5EF4-FFF2-40B4-BE49-F238E27FC236}">
                <a16:creationId xmlns:a16="http://schemas.microsoft.com/office/drawing/2014/main" id="{372C4BCD-C30B-4706-8B90-21CD97E49485}"/>
              </a:ext>
            </a:extLst>
          </p:cNvPr>
          <p:cNvCxnSpPr>
            <a:cxnSpLocks/>
          </p:cNvCxnSpPr>
          <p:nvPr/>
        </p:nvCxnSpPr>
        <p:spPr>
          <a:xfrm>
            <a:off x="4066417" y="2255146"/>
            <a:ext cx="0" cy="192125"/>
          </a:xfrm>
          <a:prstGeom prst="line">
            <a:avLst/>
          </a:prstGeom>
          <a:solidFill>
            <a:schemeClr val="accent4">
              <a:lumMod val="20000"/>
              <a:lumOff val="80000"/>
            </a:schemeClr>
          </a:solidFill>
          <a:ln w="3175">
            <a:solidFill>
              <a:schemeClr val="bg1">
                <a:lumMod val="50000"/>
              </a:schemeClr>
            </a:solidFill>
            <a:prstDash val="sysDash"/>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10" name="Straight Connector 82">
            <a:extLst>
              <a:ext uri="{FF2B5EF4-FFF2-40B4-BE49-F238E27FC236}">
                <a16:creationId xmlns:a16="http://schemas.microsoft.com/office/drawing/2014/main" id="{1CEE38BE-BD79-4886-AD3A-FD7AF904108B}"/>
              </a:ext>
            </a:extLst>
          </p:cNvPr>
          <p:cNvCxnSpPr>
            <a:cxnSpLocks/>
          </p:cNvCxnSpPr>
          <p:nvPr/>
        </p:nvCxnSpPr>
        <p:spPr>
          <a:xfrm>
            <a:off x="6476242" y="2255146"/>
            <a:ext cx="0" cy="192125"/>
          </a:xfrm>
          <a:prstGeom prst="line">
            <a:avLst/>
          </a:prstGeom>
          <a:solidFill>
            <a:schemeClr val="accent4">
              <a:lumMod val="20000"/>
              <a:lumOff val="80000"/>
            </a:schemeClr>
          </a:solidFill>
          <a:ln w="3175">
            <a:solidFill>
              <a:schemeClr val="bg1">
                <a:lumMod val="50000"/>
              </a:schemeClr>
            </a:solidFill>
            <a:prstDash val="sysDash"/>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11" name="Straight Connector 83">
            <a:extLst>
              <a:ext uri="{FF2B5EF4-FFF2-40B4-BE49-F238E27FC236}">
                <a16:creationId xmlns:a16="http://schemas.microsoft.com/office/drawing/2014/main" id="{18CC6E99-9887-43BD-8D7D-601502351390}"/>
              </a:ext>
            </a:extLst>
          </p:cNvPr>
          <p:cNvCxnSpPr>
            <a:cxnSpLocks/>
          </p:cNvCxnSpPr>
          <p:nvPr/>
        </p:nvCxnSpPr>
        <p:spPr>
          <a:xfrm>
            <a:off x="8428867" y="2255146"/>
            <a:ext cx="0" cy="192125"/>
          </a:xfrm>
          <a:prstGeom prst="line">
            <a:avLst/>
          </a:prstGeom>
          <a:solidFill>
            <a:schemeClr val="accent4">
              <a:lumMod val="20000"/>
              <a:lumOff val="80000"/>
            </a:schemeClr>
          </a:solidFill>
          <a:ln w="3175">
            <a:solidFill>
              <a:schemeClr val="bg1">
                <a:lumMod val="50000"/>
              </a:schemeClr>
            </a:solidFill>
            <a:prstDash val="sysDash"/>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sp>
        <p:nvSpPr>
          <p:cNvPr id="58" name="Rectangle 53">
            <a:extLst>
              <a:ext uri="{FF2B5EF4-FFF2-40B4-BE49-F238E27FC236}">
                <a16:creationId xmlns:a16="http://schemas.microsoft.com/office/drawing/2014/main" id="{CEDCD66C-EE67-4ED1-9195-8847A8D9D2E1}"/>
              </a:ext>
            </a:extLst>
          </p:cNvPr>
          <p:cNvSpPr/>
          <p:nvPr/>
        </p:nvSpPr>
        <p:spPr>
          <a:xfrm>
            <a:off x="347363" y="2447271"/>
            <a:ext cx="1904968" cy="3900740"/>
          </a:xfrm>
          <a:prstGeom prst="rect">
            <a:avLst/>
          </a:prstGeom>
          <a:solidFill>
            <a:schemeClr val="bg1">
              <a:lumMod val="95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900" b="1">
              <a:solidFill>
                <a:schemeClr val="dk1">
                  <a:hueOff val="0"/>
                  <a:satOff val="0"/>
                  <a:lumOff val="0"/>
                  <a:alphaOff val="0"/>
                </a:schemeClr>
              </a:solidFill>
            </a:endParaRPr>
          </a:p>
        </p:txBody>
      </p:sp>
      <p:cxnSp>
        <p:nvCxnSpPr>
          <p:cNvPr id="59" name="Straight Connector 79">
            <a:extLst>
              <a:ext uri="{FF2B5EF4-FFF2-40B4-BE49-F238E27FC236}">
                <a16:creationId xmlns:a16="http://schemas.microsoft.com/office/drawing/2014/main" id="{3E76DF57-4DD9-4411-AD87-CC0E2EF8A59C}"/>
              </a:ext>
            </a:extLst>
          </p:cNvPr>
          <p:cNvCxnSpPr>
            <a:cxnSpLocks/>
          </p:cNvCxnSpPr>
          <p:nvPr/>
        </p:nvCxnSpPr>
        <p:spPr>
          <a:xfrm>
            <a:off x="1131172" y="2255146"/>
            <a:ext cx="0" cy="192125"/>
          </a:xfrm>
          <a:prstGeom prst="line">
            <a:avLst/>
          </a:prstGeom>
          <a:solidFill>
            <a:schemeClr val="accent4">
              <a:lumMod val="20000"/>
              <a:lumOff val="80000"/>
            </a:schemeClr>
          </a:solidFill>
          <a:ln w="3175">
            <a:solidFill>
              <a:schemeClr val="bg1">
                <a:lumMod val="50000"/>
              </a:schemeClr>
            </a:solidFill>
            <a:prstDash val="sysDash"/>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sp>
        <p:nvSpPr>
          <p:cNvPr id="60" name="Rectangle 84">
            <a:extLst>
              <a:ext uri="{FF2B5EF4-FFF2-40B4-BE49-F238E27FC236}">
                <a16:creationId xmlns:a16="http://schemas.microsoft.com/office/drawing/2014/main" id="{8D64612B-A436-40A4-BC6E-AA17B9D14A27}"/>
              </a:ext>
            </a:extLst>
          </p:cNvPr>
          <p:cNvSpPr/>
          <p:nvPr/>
        </p:nvSpPr>
        <p:spPr>
          <a:xfrm>
            <a:off x="412642" y="2622140"/>
            <a:ext cx="1774409" cy="431188"/>
          </a:xfrm>
          <a:prstGeom prst="rect">
            <a:avLst/>
          </a:prstGeom>
          <a:noFill/>
          <a:ln w="3175">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600" b="1" dirty="0" smtClean="0"/>
              <a:t>Innovation</a:t>
            </a:r>
            <a:br>
              <a:rPr lang="de-DE" sz="1600" b="1" dirty="0" smtClean="0"/>
            </a:br>
            <a:r>
              <a:rPr lang="de-DE" sz="1600" b="1" dirty="0" smtClean="0"/>
              <a:t>Program</a:t>
            </a:r>
            <a:endParaRPr lang="en-US" sz="1600" b="1" dirty="0"/>
          </a:p>
        </p:txBody>
      </p:sp>
      <p:sp>
        <p:nvSpPr>
          <p:cNvPr id="61" name="Rectangle 85">
            <a:extLst>
              <a:ext uri="{FF2B5EF4-FFF2-40B4-BE49-F238E27FC236}">
                <a16:creationId xmlns:a16="http://schemas.microsoft.com/office/drawing/2014/main" id="{682F2822-5E1E-44F4-83BF-BA336CFC89BA}"/>
              </a:ext>
            </a:extLst>
          </p:cNvPr>
          <p:cNvSpPr/>
          <p:nvPr/>
        </p:nvSpPr>
        <p:spPr>
          <a:xfrm>
            <a:off x="555335" y="3228197"/>
            <a:ext cx="1465634" cy="431188"/>
          </a:xfrm>
          <a:prstGeom prst="rect">
            <a:avLst/>
          </a:prstGeom>
          <a:no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IP Management Team</a:t>
            </a:r>
            <a:endParaRPr lang="en-US" sz="1400" b="1" dirty="0"/>
          </a:p>
        </p:txBody>
      </p:sp>
      <p:sp>
        <p:nvSpPr>
          <p:cNvPr id="82" name="Rectangle 119">
            <a:extLst>
              <a:ext uri="{FF2B5EF4-FFF2-40B4-BE49-F238E27FC236}">
                <a16:creationId xmlns:a16="http://schemas.microsoft.com/office/drawing/2014/main" id="{17E5F4D4-1EB7-4A01-8342-05A7BFDCFC27}"/>
              </a:ext>
            </a:extLst>
          </p:cNvPr>
          <p:cNvSpPr/>
          <p:nvPr/>
        </p:nvSpPr>
        <p:spPr>
          <a:xfrm>
            <a:off x="730526" y="4017643"/>
            <a:ext cx="1002780" cy="310446"/>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en-US" sz="1200" dirty="0" smtClean="0"/>
              <a:t>Testbeds</a:t>
            </a:r>
            <a:endParaRPr lang="en-US" sz="1200" dirty="0"/>
          </a:p>
        </p:txBody>
      </p:sp>
      <p:sp>
        <p:nvSpPr>
          <p:cNvPr id="53" name="Rectangle 51">
            <a:extLst>
              <a:ext uri="{FF2B5EF4-FFF2-40B4-BE49-F238E27FC236}">
                <a16:creationId xmlns:a16="http://schemas.microsoft.com/office/drawing/2014/main" id="{A269F1B5-661B-4B5A-AB20-26B4BD15EFDF}"/>
              </a:ext>
            </a:extLst>
          </p:cNvPr>
          <p:cNvSpPr/>
          <p:nvPr/>
        </p:nvSpPr>
        <p:spPr>
          <a:xfrm>
            <a:off x="5106215" y="2447271"/>
            <a:ext cx="1904968" cy="3900740"/>
          </a:xfrm>
          <a:prstGeom prst="rect">
            <a:avLst/>
          </a:prstGeom>
          <a:solidFill>
            <a:schemeClr val="bg1">
              <a:lumMod val="95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900" b="1">
              <a:solidFill>
                <a:schemeClr val="dk1">
                  <a:hueOff val="0"/>
                  <a:satOff val="0"/>
                  <a:lumOff val="0"/>
                  <a:alphaOff val="0"/>
                </a:schemeClr>
              </a:solidFill>
            </a:endParaRPr>
          </a:p>
        </p:txBody>
      </p:sp>
      <p:sp>
        <p:nvSpPr>
          <p:cNvPr id="54" name="Rectangle 130">
            <a:extLst>
              <a:ext uri="{FF2B5EF4-FFF2-40B4-BE49-F238E27FC236}">
                <a16:creationId xmlns:a16="http://schemas.microsoft.com/office/drawing/2014/main" id="{E5C79BD2-C457-4509-9312-FB8BC965851A}"/>
              </a:ext>
            </a:extLst>
          </p:cNvPr>
          <p:cNvSpPr/>
          <p:nvPr/>
        </p:nvSpPr>
        <p:spPr>
          <a:xfrm>
            <a:off x="5227226" y="2622139"/>
            <a:ext cx="1662946" cy="1018849"/>
          </a:xfrm>
          <a:prstGeom prst="rect">
            <a:avLst/>
          </a:prstGeom>
          <a:noFill/>
          <a:ln w="3175">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en-US" sz="1600" b="1" dirty="0" smtClean="0"/>
              <a:t>Compliance </a:t>
            </a:r>
            <a:r>
              <a:rPr lang="en-US" sz="1600" b="1" dirty="0"/>
              <a:t>Program</a:t>
            </a:r>
          </a:p>
        </p:txBody>
      </p:sp>
      <p:sp>
        <p:nvSpPr>
          <p:cNvPr id="55" name="Rectangle 135">
            <a:extLst>
              <a:ext uri="{FF2B5EF4-FFF2-40B4-BE49-F238E27FC236}">
                <a16:creationId xmlns:a16="http://schemas.microsoft.com/office/drawing/2014/main" id="{EBEE879C-E0CD-40E7-8328-508644D95342}"/>
              </a:ext>
            </a:extLst>
          </p:cNvPr>
          <p:cNvSpPr/>
          <p:nvPr/>
        </p:nvSpPr>
        <p:spPr>
          <a:xfrm>
            <a:off x="5459820" y="3839173"/>
            <a:ext cx="1201846" cy="610652"/>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Compliance Testing</a:t>
            </a:r>
            <a:endParaRPr lang="en-US" sz="1400" b="1" dirty="0"/>
          </a:p>
        </p:txBody>
      </p:sp>
      <p:sp>
        <p:nvSpPr>
          <p:cNvPr id="56" name="Rectangle 138">
            <a:extLst>
              <a:ext uri="{FF2B5EF4-FFF2-40B4-BE49-F238E27FC236}">
                <a16:creationId xmlns:a16="http://schemas.microsoft.com/office/drawing/2014/main" id="{440C3DE8-29D9-4087-90CA-87A33697C0E0}"/>
              </a:ext>
            </a:extLst>
          </p:cNvPr>
          <p:cNvSpPr/>
          <p:nvPr/>
        </p:nvSpPr>
        <p:spPr>
          <a:xfrm>
            <a:off x="5459820" y="4547292"/>
            <a:ext cx="1201846" cy="610652"/>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Certification and Branding</a:t>
            </a:r>
            <a:endParaRPr lang="en-US" sz="1400" b="1" dirty="0"/>
          </a:p>
        </p:txBody>
      </p:sp>
      <p:sp>
        <p:nvSpPr>
          <p:cNvPr id="57" name="Rectangle 139">
            <a:extLst>
              <a:ext uri="{FF2B5EF4-FFF2-40B4-BE49-F238E27FC236}">
                <a16:creationId xmlns:a16="http://schemas.microsoft.com/office/drawing/2014/main" id="{6FCA5A3E-2230-45DC-8680-D522FC365E28}"/>
              </a:ext>
            </a:extLst>
          </p:cNvPr>
          <p:cNvSpPr/>
          <p:nvPr/>
        </p:nvSpPr>
        <p:spPr>
          <a:xfrm>
            <a:off x="5459820" y="5255133"/>
            <a:ext cx="1201846" cy="610652"/>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Plugfests</a:t>
            </a:r>
            <a:endParaRPr lang="en-US" sz="1400" b="1" dirty="0"/>
          </a:p>
        </p:txBody>
      </p:sp>
      <p:sp>
        <p:nvSpPr>
          <p:cNvPr id="47" name="Rectangle 52">
            <a:extLst>
              <a:ext uri="{FF2B5EF4-FFF2-40B4-BE49-F238E27FC236}">
                <a16:creationId xmlns:a16="http://schemas.microsoft.com/office/drawing/2014/main" id="{98385D9C-105D-4A81-8FF3-DCA6AC13C488}"/>
              </a:ext>
            </a:extLst>
          </p:cNvPr>
          <p:cNvSpPr/>
          <p:nvPr/>
        </p:nvSpPr>
        <p:spPr>
          <a:xfrm>
            <a:off x="7148107" y="2447271"/>
            <a:ext cx="1904968" cy="3900740"/>
          </a:xfrm>
          <a:prstGeom prst="rect">
            <a:avLst/>
          </a:prstGeom>
          <a:solidFill>
            <a:schemeClr val="bg1">
              <a:lumMod val="95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900" b="1">
              <a:solidFill>
                <a:schemeClr val="dk1">
                  <a:hueOff val="0"/>
                  <a:satOff val="0"/>
                  <a:lumOff val="0"/>
                  <a:alphaOff val="0"/>
                </a:schemeClr>
              </a:solidFill>
            </a:endParaRPr>
          </a:p>
        </p:txBody>
      </p:sp>
      <p:sp>
        <p:nvSpPr>
          <p:cNvPr id="48" name="Rectangle 131">
            <a:extLst>
              <a:ext uri="{FF2B5EF4-FFF2-40B4-BE49-F238E27FC236}">
                <a16:creationId xmlns:a16="http://schemas.microsoft.com/office/drawing/2014/main" id="{745F0486-1BB2-4286-B83F-C020622DAA21}"/>
              </a:ext>
            </a:extLst>
          </p:cNvPr>
          <p:cNvSpPr/>
          <p:nvPr/>
        </p:nvSpPr>
        <p:spPr>
          <a:xfrm>
            <a:off x="7213386" y="2633118"/>
            <a:ext cx="1774409" cy="606057"/>
          </a:xfrm>
          <a:prstGeom prst="rect">
            <a:avLst/>
          </a:prstGeom>
          <a:noFill/>
          <a:ln w="3175">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en-US" sz="1600" b="1" dirty="0"/>
              <a:t>Communications and Outreach Program</a:t>
            </a:r>
          </a:p>
        </p:txBody>
      </p:sp>
      <p:sp>
        <p:nvSpPr>
          <p:cNvPr id="49" name="Rectangle 140">
            <a:extLst>
              <a:ext uri="{FF2B5EF4-FFF2-40B4-BE49-F238E27FC236}">
                <a16:creationId xmlns:a16="http://schemas.microsoft.com/office/drawing/2014/main" id="{89B2CEDA-2A41-4E58-9F04-34E2C21B83E9}"/>
              </a:ext>
            </a:extLst>
          </p:cNvPr>
          <p:cNvSpPr/>
          <p:nvPr/>
        </p:nvSpPr>
        <p:spPr>
          <a:xfrm>
            <a:off x="7493722" y="3447395"/>
            <a:ext cx="1201846" cy="367784"/>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Strategic Alliance</a:t>
            </a:r>
            <a:endParaRPr lang="en-US" sz="1400" b="1" dirty="0"/>
          </a:p>
        </p:txBody>
      </p:sp>
      <p:sp>
        <p:nvSpPr>
          <p:cNvPr id="50" name="Rectangle 141">
            <a:extLst>
              <a:ext uri="{FF2B5EF4-FFF2-40B4-BE49-F238E27FC236}">
                <a16:creationId xmlns:a16="http://schemas.microsoft.com/office/drawing/2014/main" id="{9B00CF0F-C2F9-484E-AEA1-BC69E95FDE61}"/>
              </a:ext>
            </a:extLst>
          </p:cNvPr>
          <p:cNvSpPr/>
          <p:nvPr/>
        </p:nvSpPr>
        <p:spPr>
          <a:xfrm>
            <a:off x="7493722" y="3921748"/>
            <a:ext cx="1201846" cy="665699"/>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Market and Regional Programs</a:t>
            </a:r>
            <a:endParaRPr lang="en-US" sz="1400" b="1" dirty="0"/>
          </a:p>
        </p:txBody>
      </p:sp>
      <p:sp>
        <p:nvSpPr>
          <p:cNvPr id="51" name="Rectangle 143">
            <a:extLst>
              <a:ext uri="{FF2B5EF4-FFF2-40B4-BE49-F238E27FC236}">
                <a16:creationId xmlns:a16="http://schemas.microsoft.com/office/drawing/2014/main" id="{665F1C33-0DAF-4070-A7EA-05DB42F15D37}"/>
              </a:ext>
            </a:extLst>
          </p:cNvPr>
          <p:cNvSpPr/>
          <p:nvPr/>
        </p:nvSpPr>
        <p:spPr>
          <a:xfrm>
            <a:off x="7493722" y="4694016"/>
            <a:ext cx="1201846" cy="367784"/>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smtClean="0"/>
              <a:t>Education</a:t>
            </a:r>
            <a:endParaRPr lang="en-US" sz="1400" b="1" dirty="0"/>
          </a:p>
        </p:txBody>
      </p:sp>
      <p:sp>
        <p:nvSpPr>
          <p:cNvPr id="52" name="Rectangle 144">
            <a:extLst>
              <a:ext uri="{FF2B5EF4-FFF2-40B4-BE49-F238E27FC236}">
                <a16:creationId xmlns:a16="http://schemas.microsoft.com/office/drawing/2014/main" id="{48BE1EEA-E272-40CE-BBE1-32071BB20497}"/>
              </a:ext>
            </a:extLst>
          </p:cNvPr>
          <p:cNvSpPr/>
          <p:nvPr/>
        </p:nvSpPr>
        <p:spPr>
          <a:xfrm>
            <a:off x="7493722" y="5168369"/>
            <a:ext cx="1201846" cy="367784"/>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Member Services</a:t>
            </a:r>
            <a:endParaRPr lang="en-US" sz="1400" b="1" dirty="0"/>
          </a:p>
        </p:txBody>
      </p:sp>
      <p:sp>
        <p:nvSpPr>
          <p:cNvPr id="16" name="Rectangle 45">
            <a:extLst>
              <a:ext uri="{FF2B5EF4-FFF2-40B4-BE49-F238E27FC236}">
                <a16:creationId xmlns:a16="http://schemas.microsoft.com/office/drawing/2014/main" id="{798B2B5D-CFC8-4D31-A85B-3AE3BC7872B3}"/>
              </a:ext>
            </a:extLst>
          </p:cNvPr>
          <p:cNvSpPr/>
          <p:nvPr/>
        </p:nvSpPr>
        <p:spPr>
          <a:xfrm>
            <a:off x="2393992" y="2447271"/>
            <a:ext cx="2575299" cy="3900740"/>
          </a:xfrm>
          <a:prstGeom prst="rect">
            <a:avLst/>
          </a:prstGeom>
          <a:solidFill>
            <a:schemeClr val="bg1">
              <a:lumMod val="95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900" b="1">
              <a:solidFill>
                <a:schemeClr val="dk1">
                  <a:hueOff val="0"/>
                  <a:satOff val="0"/>
                  <a:lumOff val="0"/>
                  <a:alphaOff val="0"/>
                </a:schemeClr>
              </a:solidFill>
            </a:endParaRPr>
          </a:p>
        </p:txBody>
      </p:sp>
      <p:sp>
        <p:nvSpPr>
          <p:cNvPr id="17" name="Rectangle 129">
            <a:extLst>
              <a:ext uri="{FF2B5EF4-FFF2-40B4-BE49-F238E27FC236}">
                <a16:creationId xmlns:a16="http://schemas.microsoft.com/office/drawing/2014/main" id="{3C75BA52-FC10-40C4-926D-19CD41C64F1D}"/>
              </a:ext>
            </a:extLst>
          </p:cNvPr>
          <p:cNvSpPr/>
          <p:nvPr/>
        </p:nvSpPr>
        <p:spPr>
          <a:xfrm>
            <a:off x="3004189" y="2617611"/>
            <a:ext cx="1605356" cy="431188"/>
          </a:xfrm>
          <a:prstGeom prst="rect">
            <a:avLst/>
          </a:prstGeom>
          <a:noFill/>
          <a:ln w="3175">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600" b="1" dirty="0"/>
              <a:t>Standards Program</a:t>
            </a:r>
            <a:endParaRPr lang="en-US" sz="1600" b="1" dirty="0"/>
          </a:p>
        </p:txBody>
      </p:sp>
      <p:sp>
        <p:nvSpPr>
          <p:cNvPr id="18" name="Rectangle 132">
            <a:extLst>
              <a:ext uri="{FF2B5EF4-FFF2-40B4-BE49-F238E27FC236}">
                <a16:creationId xmlns:a16="http://schemas.microsoft.com/office/drawing/2014/main" id="{2B07E5F7-0686-47BD-B1AE-22D96AFE6DA3}"/>
              </a:ext>
            </a:extLst>
          </p:cNvPr>
          <p:cNvSpPr/>
          <p:nvPr/>
        </p:nvSpPr>
        <p:spPr>
          <a:xfrm>
            <a:off x="2604475" y="3219139"/>
            <a:ext cx="956837" cy="431188"/>
          </a:xfrm>
          <a:prstGeom prst="rect">
            <a:avLst/>
          </a:prstGeom>
          <a:no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Technical </a:t>
            </a:r>
            <a:r>
              <a:rPr lang="de-DE" sz="1400" b="1" dirty="0" smtClean="0"/>
              <a:t>Committee</a:t>
            </a:r>
            <a:endParaRPr lang="en-US" sz="1400" b="1" dirty="0"/>
          </a:p>
        </p:txBody>
      </p:sp>
      <p:sp>
        <p:nvSpPr>
          <p:cNvPr id="19" name="Rectangle 134">
            <a:extLst>
              <a:ext uri="{FF2B5EF4-FFF2-40B4-BE49-F238E27FC236}">
                <a16:creationId xmlns:a16="http://schemas.microsoft.com/office/drawing/2014/main" id="{1177EED1-A3C6-4193-AD03-97B30249CC50}"/>
              </a:ext>
            </a:extLst>
          </p:cNvPr>
          <p:cNvSpPr/>
          <p:nvPr/>
        </p:nvSpPr>
        <p:spPr>
          <a:xfrm>
            <a:off x="3806867" y="3219139"/>
            <a:ext cx="956837" cy="431188"/>
          </a:xfrm>
          <a:prstGeom prst="rect">
            <a:avLst/>
          </a:prstGeom>
          <a:no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Planning </a:t>
            </a:r>
            <a:r>
              <a:rPr lang="de-DE" sz="1400" b="1" dirty="0" smtClean="0"/>
              <a:t>Committee</a:t>
            </a:r>
            <a:endParaRPr lang="en-US" sz="1400" b="1" dirty="0"/>
          </a:p>
        </p:txBody>
      </p:sp>
      <p:grpSp>
        <p:nvGrpSpPr>
          <p:cNvPr id="20" name="Group 148">
            <a:extLst>
              <a:ext uri="{FF2B5EF4-FFF2-40B4-BE49-F238E27FC236}">
                <a16:creationId xmlns:a16="http://schemas.microsoft.com/office/drawing/2014/main" id="{09192AD6-8172-4EB3-B786-4C8ACD81337E}"/>
              </a:ext>
            </a:extLst>
          </p:cNvPr>
          <p:cNvGrpSpPr/>
          <p:nvPr/>
        </p:nvGrpSpPr>
        <p:grpSpPr>
          <a:xfrm>
            <a:off x="2508642" y="3861910"/>
            <a:ext cx="804104" cy="1318213"/>
            <a:chOff x="3777421" y="3753720"/>
            <a:chExt cx="804104" cy="1318213"/>
          </a:xfrm>
        </p:grpSpPr>
        <p:sp>
          <p:nvSpPr>
            <p:cNvPr id="44" name="Rectangle 147">
              <a:extLst>
                <a:ext uri="{FF2B5EF4-FFF2-40B4-BE49-F238E27FC236}">
                  <a16:creationId xmlns:a16="http://schemas.microsoft.com/office/drawing/2014/main" id="{548D641F-660C-424B-8ADE-197DC80601A5}"/>
                </a:ext>
              </a:extLst>
            </p:cNvPr>
            <p:cNvSpPr/>
            <p:nvPr/>
          </p:nvSpPr>
          <p:spPr>
            <a:xfrm>
              <a:off x="3977446" y="40585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45" name="Rectangle 146">
              <a:extLst>
                <a:ext uri="{FF2B5EF4-FFF2-40B4-BE49-F238E27FC236}">
                  <a16:creationId xmlns:a16="http://schemas.microsoft.com/office/drawing/2014/main" id="{B4514893-BA96-4E6B-8291-532B77740B0E}"/>
                </a:ext>
              </a:extLst>
            </p:cNvPr>
            <p:cNvSpPr/>
            <p:nvPr/>
          </p:nvSpPr>
          <p:spPr>
            <a:xfrm>
              <a:off x="3872671" y="39061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46" name="Rectangle 145">
              <a:extLst>
                <a:ext uri="{FF2B5EF4-FFF2-40B4-BE49-F238E27FC236}">
                  <a16:creationId xmlns:a16="http://schemas.microsoft.com/office/drawing/2014/main" id="{2D359AF8-01DF-4C9D-83E8-9DCFB516AEC8}"/>
                </a:ext>
              </a:extLst>
            </p:cNvPr>
            <p:cNvSpPr/>
            <p:nvPr/>
          </p:nvSpPr>
          <p:spPr>
            <a:xfrm>
              <a:off x="3777421" y="37537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dirty="0"/>
                <a:t>Working Group (WG)</a:t>
              </a:r>
              <a:endParaRPr lang="en-US" sz="1200" dirty="0"/>
            </a:p>
          </p:txBody>
        </p:sp>
      </p:grpSp>
      <p:grpSp>
        <p:nvGrpSpPr>
          <p:cNvPr id="21" name="Group 153">
            <a:extLst>
              <a:ext uri="{FF2B5EF4-FFF2-40B4-BE49-F238E27FC236}">
                <a16:creationId xmlns:a16="http://schemas.microsoft.com/office/drawing/2014/main" id="{FFD8AC29-7041-438B-BFCD-091BEDC87F20}"/>
              </a:ext>
            </a:extLst>
          </p:cNvPr>
          <p:cNvGrpSpPr/>
          <p:nvPr/>
        </p:nvGrpSpPr>
        <p:grpSpPr>
          <a:xfrm>
            <a:off x="3828293" y="4964124"/>
            <a:ext cx="1026744" cy="910497"/>
            <a:chOff x="3777421" y="3753720"/>
            <a:chExt cx="788810" cy="1318213"/>
          </a:xfrm>
        </p:grpSpPr>
        <p:sp>
          <p:nvSpPr>
            <p:cNvPr id="41" name="Rectangle 154">
              <a:extLst>
                <a:ext uri="{FF2B5EF4-FFF2-40B4-BE49-F238E27FC236}">
                  <a16:creationId xmlns:a16="http://schemas.microsoft.com/office/drawing/2014/main" id="{C7F551A7-D0D6-428C-B8D1-D844917CB9BA}"/>
                </a:ext>
              </a:extLst>
            </p:cNvPr>
            <p:cNvSpPr/>
            <p:nvPr/>
          </p:nvSpPr>
          <p:spPr>
            <a:xfrm>
              <a:off x="3962152" y="40585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42" name="Rectangle 155">
              <a:extLst>
                <a:ext uri="{FF2B5EF4-FFF2-40B4-BE49-F238E27FC236}">
                  <a16:creationId xmlns:a16="http://schemas.microsoft.com/office/drawing/2014/main" id="{BCC81171-C7E0-4068-B026-56E84871DC67}"/>
                </a:ext>
              </a:extLst>
            </p:cNvPr>
            <p:cNvSpPr/>
            <p:nvPr/>
          </p:nvSpPr>
          <p:spPr>
            <a:xfrm>
              <a:off x="3865784" y="3906121"/>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43" name="Rectangle 156">
              <a:extLst>
                <a:ext uri="{FF2B5EF4-FFF2-40B4-BE49-F238E27FC236}">
                  <a16:creationId xmlns:a16="http://schemas.microsoft.com/office/drawing/2014/main" id="{C679B720-C64A-4918-816F-CCC38FBF2209}"/>
                </a:ext>
              </a:extLst>
            </p:cNvPr>
            <p:cNvSpPr/>
            <p:nvPr/>
          </p:nvSpPr>
          <p:spPr>
            <a:xfrm>
              <a:off x="3777421" y="37537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dirty="0"/>
                <a:t>Sub </a:t>
              </a:r>
              <a:r>
                <a:rPr lang="de-DE" sz="1200" dirty="0" smtClean="0"/>
                <a:t>Committee</a:t>
              </a:r>
              <a:endParaRPr lang="en-US" sz="1200" dirty="0"/>
            </a:p>
          </p:txBody>
        </p:sp>
      </p:grpSp>
      <p:sp>
        <p:nvSpPr>
          <p:cNvPr id="22" name="Rectangle 157">
            <a:extLst>
              <a:ext uri="{FF2B5EF4-FFF2-40B4-BE49-F238E27FC236}">
                <a16:creationId xmlns:a16="http://schemas.microsoft.com/office/drawing/2014/main" id="{BC6FC979-F796-4EC7-85FE-A80FCE3556D5}"/>
              </a:ext>
            </a:extLst>
          </p:cNvPr>
          <p:cNvSpPr/>
          <p:nvPr/>
        </p:nvSpPr>
        <p:spPr>
          <a:xfrm>
            <a:off x="2587182" y="5448423"/>
            <a:ext cx="828277" cy="826320"/>
          </a:xfrm>
          <a:prstGeom prst="rect">
            <a:avLst/>
          </a:prstGeom>
          <a:no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b="1" dirty="0"/>
              <a:t>OGC Architecture Board</a:t>
            </a:r>
            <a:endParaRPr lang="en-US" sz="1200" b="1" dirty="0"/>
          </a:p>
        </p:txBody>
      </p:sp>
      <p:grpSp>
        <p:nvGrpSpPr>
          <p:cNvPr id="23" name="Group 162">
            <a:extLst>
              <a:ext uri="{FF2B5EF4-FFF2-40B4-BE49-F238E27FC236}">
                <a16:creationId xmlns:a16="http://schemas.microsoft.com/office/drawing/2014/main" id="{5E36F8B8-ECA6-4DCE-8F3B-D76ED19B2065}"/>
              </a:ext>
            </a:extLst>
          </p:cNvPr>
          <p:cNvGrpSpPr/>
          <p:nvPr/>
        </p:nvGrpSpPr>
        <p:grpSpPr>
          <a:xfrm>
            <a:off x="2833706" y="3652178"/>
            <a:ext cx="240915" cy="220817"/>
            <a:chOff x="4082239" y="3549635"/>
            <a:chExt cx="240915" cy="220817"/>
          </a:xfrm>
        </p:grpSpPr>
        <p:cxnSp>
          <p:nvCxnSpPr>
            <p:cNvPr id="38" name="Straight Connector 158">
              <a:extLst>
                <a:ext uri="{FF2B5EF4-FFF2-40B4-BE49-F238E27FC236}">
                  <a16:creationId xmlns:a16="http://schemas.microsoft.com/office/drawing/2014/main" id="{A55359F3-860B-4D9E-83CD-F4F192954874}"/>
                </a:ext>
              </a:extLst>
            </p:cNvPr>
            <p:cNvCxnSpPr>
              <a:cxnSpLocks/>
            </p:cNvCxnSpPr>
            <p:nvPr/>
          </p:nvCxnSpPr>
          <p:spPr>
            <a:xfrm>
              <a:off x="4082239" y="3556842"/>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39" name="Straight Connector 160">
              <a:extLst>
                <a:ext uri="{FF2B5EF4-FFF2-40B4-BE49-F238E27FC236}">
                  <a16:creationId xmlns:a16="http://schemas.microsoft.com/office/drawing/2014/main" id="{1E582B5A-EA87-47BD-AEC6-5FD9F9054F5F}"/>
                </a:ext>
              </a:extLst>
            </p:cNvPr>
            <p:cNvCxnSpPr>
              <a:cxnSpLocks/>
            </p:cNvCxnSpPr>
            <p:nvPr/>
          </p:nvCxnSpPr>
          <p:spPr>
            <a:xfrm>
              <a:off x="4198103" y="3556842"/>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40" name="Straight Connector 161">
              <a:extLst>
                <a:ext uri="{FF2B5EF4-FFF2-40B4-BE49-F238E27FC236}">
                  <a16:creationId xmlns:a16="http://schemas.microsoft.com/office/drawing/2014/main" id="{26CCA71F-2E1A-4E2B-AD49-55F2EB91A324}"/>
                </a:ext>
              </a:extLst>
            </p:cNvPr>
            <p:cNvCxnSpPr>
              <a:cxnSpLocks/>
            </p:cNvCxnSpPr>
            <p:nvPr/>
          </p:nvCxnSpPr>
          <p:spPr>
            <a:xfrm>
              <a:off x="4323154" y="3549635"/>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grpSp>
      <p:grpSp>
        <p:nvGrpSpPr>
          <p:cNvPr id="24" name="Group 167">
            <a:extLst>
              <a:ext uri="{FF2B5EF4-FFF2-40B4-BE49-F238E27FC236}">
                <a16:creationId xmlns:a16="http://schemas.microsoft.com/office/drawing/2014/main" id="{0F3AEE82-4B01-4A7D-B6FD-BE18CD9E62B8}"/>
              </a:ext>
            </a:extLst>
          </p:cNvPr>
          <p:cNvGrpSpPr/>
          <p:nvPr/>
        </p:nvGrpSpPr>
        <p:grpSpPr>
          <a:xfrm>
            <a:off x="4365345" y="3640988"/>
            <a:ext cx="240915" cy="1323134"/>
            <a:chOff x="4082239" y="3549635"/>
            <a:chExt cx="240915" cy="220814"/>
          </a:xfrm>
        </p:grpSpPr>
        <p:cxnSp>
          <p:nvCxnSpPr>
            <p:cNvPr id="35" name="Straight Connector 168">
              <a:extLst>
                <a:ext uri="{FF2B5EF4-FFF2-40B4-BE49-F238E27FC236}">
                  <a16:creationId xmlns:a16="http://schemas.microsoft.com/office/drawing/2014/main" id="{A750BCD1-66EA-410C-863B-4A51BE3A744D}"/>
                </a:ext>
              </a:extLst>
            </p:cNvPr>
            <p:cNvCxnSpPr>
              <a:cxnSpLocks/>
            </p:cNvCxnSpPr>
            <p:nvPr/>
          </p:nvCxnSpPr>
          <p:spPr>
            <a:xfrm>
              <a:off x="4082239" y="3552072"/>
              <a:ext cx="0" cy="218377"/>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36" name="Straight Connector 169">
              <a:extLst>
                <a:ext uri="{FF2B5EF4-FFF2-40B4-BE49-F238E27FC236}">
                  <a16:creationId xmlns:a16="http://schemas.microsoft.com/office/drawing/2014/main" id="{FE8B3681-67C8-46B8-B874-48FBECFDD4F5}"/>
                </a:ext>
              </a:extLst>
            </p:cNvPr>
            <p:cNvCxnSpPr>
              <a:cxnSpLocks/>
            </p:cNvCxnSpPr>
            <p:nvPr/>
          </p:nvCxnSpPr>
          <p:spPr>
            <a:xfrm>
              <a:off x="4198103" y="3552072"/>
              <a:ext cx="0" cy="218377"/>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37" name="Straight Connector 170">
              <a:extLst>
                <a:ext uri="{FF2B5EF4-FFF2-40B4-BE49-F238E27FC236}">
                  <a16:creationId xmlns:a16="http://schemas.microsoft.com/office/drawing/2014/main" id="{5FE2B19E-D6A8-40E7-831B-832BDA274393}"/>
                </a:ext>
              </a:extLst>
            </p:cNvPr>
            <p:cNvCxnSpPr>
              <a:cxnSpLocks/>
            </p:cNvCxnSpPr>
            <p:nvPr/>
          </p:nvCxnSpPr>
          <p:spPr>
            <a:xfrm>
              <a:off x="4323154" y="3549635"/>
              <a:ext cx="0" cy="220814"/>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grpSp>
      <p:grpSp>
        <p:nvGrpSpPr>
          <p:cNvPr id="25" name="Group 163">
            <a:extLst>
              <a:ext uri="{FF2B5EF4-FFF2-40B4-BE49-F238E27FC236}">
                <a16:creationId xmlns:a16="http://schemas.microsoft.com/office/drawing/2014/main" id="{EEB9FE7F-FFDA-43EB-B7BA-F079D266DC43}"/>
              </a:ext>
            </a:extLst>
          </p:cNvPr>
          <p:cNvGrpSpPr/>
          <p:nvPr/>
        </p:nvGrpSpPr>
        <p:grpSpPr>
          <a:xfrm>
            <a:off x="4013783" y="3641378"/>
            <a:ext cx="240915" cy="220817"/>
            <a:chOff x="4082239" y="3549635"/>
            <a:chExt cx="240915" cy="220817"/>
          </a:xfrm>
        </p:grpSpPr>
        <p:cxnSp>
          <p:nvCxnSpPr>
            <p:cNvPr id="32" name="Straight Connector 164">
              <a:extLst>
                <a:ext uri="{FF2B5EF4-FFF2-40B4-BE49-F238E27FC236}">
                  <a16:creationId xmlns:a16="http://schemas.microsoft.com/office/drawing/2014/main" id="{01AA2DC4-4CCA-4AEA-837B-35A7C907A69D}"/>
                </a:ext>
              </a:extLst>
            </p:cNvPr>
            <p:cNvCxnSpPr>
              <a:cxnSpLocks/>
            </p:cNvCxnSpPr>
            <p:nvPr/>
          </p:nvCxnSpPr>
          <p:spPr>
            <a:xfrm>
              <a:off x="4082239" y="3556842"/>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33" name="Straight Connector 165">
              <a:extLst>
                <a:ext uri="{FF2B5EF4-FFF2-40B4-BE49-F238E27FC236}">
                  <a16:creationId xmlns:a16="http://schemas.microsoft.com/office/drawing/2014/main" id="{C137A161-2A1D-406E-8B03-C5A858D71E21}"/>
                </a:ext>
              </a:extLst>
            </p:cNvPr>
            <p:cNvCxnSpPr>
              <a:cxnSpLocks/>
            </p:cNvCxnSpPr>
            <p:nvPr/>
          </p:nvCxnSpPr>
          <p:spPr>
            <a:xfrm>
              <a:off x="4198103" y="3556842"/>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34" name="Straight Connector 166">
              <a:extLst>
                <a:ext uri="{FF2B5EF4-FFF2-40B4-BE49-F238E27FC236}">
                  <a16:creationId xmlns:a16="http://schemas.microsoft.com/office/drawing/2014/main" id="{7D6BA530-E2F6-432D-87B1-31A06303CDD5}"/>
                </a:ext>
              </a:extLst>
            </p:cNvPr>
            <p:cNvCxnSpPr>
              <a:cxnSpLocks/>
            </p:cNvCxnSpPr>
            <p:nvPr/>
          </p:nvCxnSpPr>
          <p:spPr>
            <a:xfrm>
              <a:off x="4323154" y="3549635"/>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grpSp>
      <p:grpSp>
        <p:nvGrpSpPr>
          <p:cNvPr id="26" name="Group 149">
            <a:extLst>
              <a:ext uri="{FF2B5EF4-FFF2-40B4-BE49-F238E27FC236}">
                <a16:creationId xmlns:a16="http://schemas.microsoft.com/office/drawing/2014/main" id="{4ABA4F87-7E23-49A3-A25E-61F46A9C47AF}"/>
              </a:ext>
            </a:extLst>
          </p:cNvPr>
          <p:cNvGrpSpPr/>
          <p:nvPr/>
        </p:nvGrpSpPr>
        <p:grpSpPr>
          <a:xfrm>
            <a:off x="3603751" y="3856263"/>
            <a:ext cx="938653" cy="910497"/>
            <a:chOff x="3777421" y="3753720"/>
            <a:chExt cx="788810" cy="1318213"/>
          </a:xfrm>
        </p:grpSpPr>
        <p:sp>
          <p:nvSpPr>
            <p:cNvPr id="29" name="Rectangle 150">
              <a:extLst>
                <a:ext uri="{FF2B5EF4-FFF2-40B4-BE49-F238E27FC236}">
                  <a16:creationId xmlns:a16="http://schemas.microsoft.com/office/drawing/2014/main" id="{EC0F43AE-B2C8-4F6A-8244-A62495B18C83}"/>
                </a:ext>
              </a:extLst>
            </p:cNvPr>
            <p:cNvSpPr/>
            <p:nvPr/>
          </p:nvSpPr>
          <p:spPr>
            <a:xfrm>
              <a:off x="3962152" y="40585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30" name="Rectangle 151">
              <a:extLst>
                <a:ext uri="{FF2B5EF4-FFF2-40B4-BE49-F238E27FC236}">
                  <a16:creationId xmlns:a16="http://schemas.microsoft.com/office/drawing/2014/main" id="{E74663E0-BC0D-4F04-BBEC-1C742D66E5E3}"/>
                </a:ext>
              </a:extLst>
            </p:cNvPr>
            <p:cNvSpPr/>
            <p:nvPr/>
          </p:nvSpPr>
          <p:spPr>
            <a:xfrm>
              <a:off x="3865784" y="3906121"/>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31" name="Rectangle 152">
              <a:extLst>
                <a:ext uri="{FF2B5EF4-FFF2-40B4-BE49-F238E27FC236}">
                  <a16:creationId xmlns:a16="http://schemas.microsoft.com/office/drawing/2014/main" id="{5FD85F35-B9F6-4399-A4B3-73281604AD65}"/>
                </a:ext>
              </a:extLst>
            </p:cNvPr>
            <p:cNvSpPr/>
            <p:nvPr/>
          </p:nvSpPr>
          <p:spPr>
            <a:xfrm>
              <a:off x="3777421" y="37537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dirty="0"/>
                <a:t>Standards Liaison</a:t>
              </a:r>
              <a:endParaRPr lang="en-US" sz="1200" dirty="0"/>
            </a:p>
          </p:txBody>
        </p:sp>
      </p:grpSp>
      <p:cxnSp>
        <p:nvCxnSpPr>
          <p:cNvPr id="27" name="Straight Arrow Connector 177">
            <a:extLst>
              <a:ext uri="{FF2B5EF4-FFF2-40B4-BE49-F238E27FC236}">
                <a16:creationId xmlns:a16="http://schemas.microsoft.com/office/drawing/2014/main" id="{B693EAA5-FD99-45A6-BFBC-F2291C3588BC}"/>
              </a:ext>
            </a:extLst>
          </p:cNvPr>
          <p:cNvCxnSpPr/>
          <p:nvPr/>
        </p:nvCxnSpPr>
        <p:spPr>
          <a:xfrm>
            <a:off x="2716663" y="3655591"/>
            <a:ext cx="0" cy="1792832"/>
          </a:xfrm>
          <a:prstGeom prst="straightConnector1">
            <a:avLst/>
          </a:prstGeom>
          <a:ln w="3175">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178">
            <a:extLst>
              <a:ext uri="{FF2B5EF4-FFF2-40B4-BE49-F238E27FC236}">
                <a16:creationId xmlns:a16="http://schemas.microsoft.com/office/drawing/2014/main" id="{E16A19FC-23AB-4676-B869-3AB3A8E9E6CA}"/>
              </a:ext>
            </a:extLst>
          </p:cNvPr>
          <p:cNvCxnSpPr>
            <a:cxnSpLocks/>
          </p:cNvCxnSpPr>
          <p:nvPr/>
        </p:nvCxnSpPr>
        <p:spPr>
          <a:xfrm flipH="1">
            <a:off x="3110751" y="3655591"/>
            <a:ext cx="1211830" cy="1792832"/>
          </a:xfrm>
          <a:prstGeom prst="straightConnector1">
            <a:avLst/>
          </a:prstGeom>
          <a:ln w="3175">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Rechteck 96"/>
          <p:cNvSpPr/>
          <p:nvPr/>
        </p:nvSpPr>
        <p:spPr>
          <a:xfrm>
            <a:off x="5140421" y="6425524"/>
            <a:ext cx="1917513" cy="246221"/>
          </a:xfrm>
          <a:prstGeom prst="rect">
            <a:avLst/>
          </a:prstGeom>
          <a:ln w="3175">
            <a:noFill/>
          </a:ln>
        </p:spPr>
        <p:txBody>
          <a:bodyPr wrap="none">
            <a:spAutoFit/>
          </a:bodyPr>
          <a:lstStyle/>
          <a:p>
            <a:r>
              <a:rPr lang="de-DE" sz="1000" dirty="0">
                <a:latin typeface="+mn-lt"/>
              </a:rPr>
              <a:t>https://cite.opengeospatial.org/</a:t>
            </a:r>
          </a:p>
        </p:txBody>
      </p:sp>
      <p:sp>
        <p:nvSpPr>
          <p:cNvPr id="98" name="Rechteck 97"/>
          <p:cNvSpPr/>
          <p:nvPr/>
        </p:nvSpPr>
        <p:spPr>
          <a:xfrm>
            <a:off x="7075703" y="6425523"/>
            <a:ext cx="1960793" cy="400110"/>
          </a:xfrm>
          <a:prstGeom prst="rect">
            <a:avLst/>
          </a:prstGeom>
          <a:ln w="3175">
            <a:noFill/>
          </a:ln>
        </p:spPr>
        <p:txBody>
          <a:bodyPr wrap="none">
            <a:spAutoFit/>
          </a:bodyPr>
          <a:lstStyle/>
          <a:p>
            <a:pPr algn="ctr"/>
            <a:r>
              <a:rPr lang="de-DE" sz="1000" dirty="0">
                <a:latin typeface="+mn-lt"/>
              </a:rPr>
              <a:t>http://www.opengeospatial.org</a:t>
            </a:r>
            <a:r>
              <a:rPr lang="de-DE" sz="1000" dirty="0" smtClean="0">
                <a:latin typeface="+mn-lt"/>
              </a:rPr>
              <a:t>/</a:t>
            </a:r>
            <a:br>
              <a:rPr lang="de-DE" sz="1000" dirty="0" smtClean="0">
                <a:latin typeface="+mn-lt"/>
              </a:rPr>
            </a:br>
            <a:r>
              <a:rPr lang="de-DE" sz="1000" dirty="0" err="1" smtClean="0">
                <a:latin typeface="+mn-lt"/>
              </a:rPr>
              <a:t>ogc</a:t>
            </a:r>
            <a:r>
              <a:rPr lang="de-DE" sz="1000" dirty="0" smtClean="0">
                <a:latin typeface="+mn-lt"/>
              </a:rPr>
              <a:t>/</a:t>
            </a:r>
            <a:r>
              <a:rPr lang="de-DE" sz="1000" dirty="0" err="1" smtClean="0">
                <a:latin typeface="+mn-lt"/>
              </a:rPr>
              <a:t>programs</a:t>
            </a:r>
            <a:r>
              <a:rPr lang="de-DE" sz="1000" dirty="0" smtClean="0">
                <a:latin typeface="+mn-lt"/>
              </a:rPr>
              <a:t>/</a:t>
            </a:r>
            <a:r>
              <a:rPr lang="de-DE" sz="1000" dirty="0" err="1" smtClean="0">
                <a:latin typeface="+mn-lt"/>
              </a:rPr>
              <a:t>ocap</a:t>
            </a:r>
            <a:endParaRPr lang="de-DE" sz="1000" dirty="0">
              <a:latin typeface="+mn-lt"/>
            </a:endParaRPr>
          </a:p>
        </p:txBody>
      </p:sp>
      <p:sp>
        <p:nvSpPr>
          <p:cNvPr id="99" name="Rechteck 98"/>
          <p:cNvSpPr/>
          <p:nvPr/>
        </p:nvSpPr>
        <p:spPr>
          <a:xfrm>
            <a:off x="2252331" y="6639163"/>
            <a:ext cx="3062057" cy="246221"/>
          </a:xfrm>
          <a:prstGeom prst="rect">
            <a:avLst/>
          </a:prstGeom>
          <a:ln w="3175">
            <a:noFill/>
          </a:ln>
        </p:spPr>
        <p:txBody>
          <a:bodyPr wrap="none">
            <a:spAutoFit/>
          </a:bodyPr>
          <a:lstStyle/>
          <a:p>
            <a:r>
              <a:rPr lang="de-DE" sz="1000" dirty="0">
                <a:latin typeface="+mn-lt"/>
              </a:rPr>
              <a:t>http://www.opengeospatial.org/projects/groups/oab</a:t>
            </a:r>
          </a:p>
        </p:txBody>
      </p:sp>
      <p:sp>
        <p:nvSpPr>
          <p:cNvPr id="100" name="Rechteck 99"/>
          <p:cNvSpPr/>
          <p:nvPr/>
        </p:nvSpPr>
        <p:spPr>
          <a:xfrm>
            <a:off x="5945862" y="506030"/>
            <a:ext cx="3095719" cy="246221"/>
          </a:xfrm>
          <a:prstGeom prst="rect">
            <a:avLst/>
          </a:prstGeom>
          <a:solidFill>
            <a:schemeClr val="bg1"/>
          </a:solidFill>
          <a:ln w="3175">
            <a:noFill/>
          </a:ln>
        </p:spPr>
        <p:txBody>
          <a:bodyPr wrap="none">
            <a:spAutoFit/>
          </a:bodyPr>
          <a:lstStyle/>
          <a:p>
            <a:r>
              <a:rPr lang="de-DE" sz="1000" dirty="0">
                <a:latin typeface="+mn-lt"/>
              </a:rPr>
              <a:t>http://www.opengeospatial.org/ogc/organization/gac</a:t>
            </a:r>
          </a:p>
        </p:txBody>
      </p:sp>
      <p:sp>
        <p:nvSpPr>
          <p:cNvPr id="101" name="Rechteck 100"/>
          <p:cNvSpPr/>
          <p:nvPr/>
        </p:nvSpPr>
        <p:spPr>
          <a:xfrm>
            <a:off x="412642" y="386878"/>
            <a:ext cx="3132589" cy="246221"/>
          </a:xfrm>
          <a:prstGeom prst="rect">
            <a:avLst/>
          </a:prstGeom>
          <a:ln w="3175">
            <a:noFill/>
          </a:ln>
        </p:spPr>
        <p:txBody>
          <a:bodyPr wrap="none">
            <a:spAutoFit/>
          </a:bodyPr>
          <a:lstStyle/>
          <a:p>
            <a:r>
              <a:rPr lang="de-DE" sz="1000" dirty="0">
                <a:latin typeface="+mn-lt"/>
              </a:rPr>
              <a:t>http://www.opengeospatial.org/projects/groups/smac</a:t>
            </a:r>
          </a:p>
        </p:txBody>
      </p:sp>
      <p:grpSp>
        <p:nvGrpSpPr>
          <p:cNvPr id="102" name="Group 126">
            <a:extLst>
              <a:ext uri="{FF2B5EF4-FFF2-40B4-BE49-F238E27FC236}">
                <a16:creationId xmlns:a16="http://schemas.microsoft.com/office/drawing/2014/main" id="{CF2ABE17-F7C3-462C-8733-83FB2FE23E9F}"/>
              </a:ext>
            </a:extLst>
          </p:cNvPr>
          <p:cNvGrpSpPr/>
          <p:nvPr/>
        </p:nvGrpSpPr>
        <p:grpSpPr>
          <a:xfrm>
            <a:off x="-3420888" y="2370342"/>
            <a:ext cx="1904968" cy="4092865"/>
            <a:chOff x="1321216" y="2152603"/>
            <a:chExt cx="1904968" cy="4092865"/>
          </a:xfrm>
        </p:grpSpPr>
        <p:sp>
          <p:nvSpPr>
            <p:cNvPr id="103" name="Rectangle 53">
              <a:extLst>
                <a:ext uri="{FF2B5EF4-FFF2-40B4-BE49-F238E27FC236}">
                  <a16:creationId xmlns:a16="http://schemas.microsoft.com/office/drawing/2014/main" id="{CEDCD66C-EE67-4ED1-9195-8847A8D9D2E1}"/>
                </a:ext>
              </a:extLst>
            </p:cNvPr>
            <p:cNvSpPr/>
            <p:nvPr/>
          </p:nvSpPr>
          <p:spPr>
            <a:xfrm>
              <a:off x="1321216" y="2344728"/>
              <a:ext cx="1904968" cy="3900740"/>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900" b="1">
                <a:solidFill>
                  <a:schemeClr val="dk1">
                    <a:hueOff val="0"/>
                    <a:satOff val="0"/>
                    <a:lumOff val="0"/>
                    <a:alphaOff val="0"/>
                  </a:schemeClr>
                </a:solidFill>
              </a:endParaRPr>
            </a:p>
          </p:txBody>
        </p:sp>
        <p:cxnSp>
          <p:nvCxnSpPr>
            <p:cNvPr id="104" name="Straight Connector 79">
              <a:extLst>
                <a:ext uri="{FF2B5EF4-FFF2-40B4-BE49-F238E27FC236}">
                  <a16:creationId xmlns:a16="http://schemas.microsoft.com/office/drawing/2014/main" id="{3E76DF57-4DD9-4411-AD87-CC0E2EF8A59C}"/>
                </a:ext>
              </a:extLst>
            </p:cNvPr>
            <p:cNvCxnSpPr>
              <a:cxnSpLocks/>
            </p:cNvCxnSpPr>
            <p:nvPr/>
          </p:nvCxnSpPr>
          <p:spPr>
            <a:xfrm>
              <a:off x="2105025" y="2152603"/>
              <a:ext cx="0" cy="192125"/>
            </a:xfrm>
            <a:prstGeom prst="line">
              <a:avLst/>
            </a:prstGeom>
            <a:solidFill>
              <a:schemeClr val="accent4">
                <a:lumMod val="20000"/>
                <a:lumOff val="80000"/>
              </a:schemeClr>
            </a:solidFill>
            <a:ln w="3175">
              <a:solidFill>
                <a:schemeClr val="bg1">
                  <a:lumMod val="50000"/>
                </a:schemeClr>
              </a:solidFill>
              <a:prstDash val="sysDash"/>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sp>
          <p:nvSpPr>
            <p:cNvPr id="105" name="Rectangle 84">
              <a:extLst>
                <a:ext uri="{FF2B5EF4-FFF2-40B4-BE49-F238E27FC236}">
                  <a16:creationId xmlns:a16="http://schemas.microsoft.com/office/drawing/2014/main" id="{8D64612B-A436-40A4-BC6E-AA17B9D14A27}"/>
                </a:ext>
              </a:extLst>
            </p:cNvPr>
            <p:cNvSpPr/>
            <p:nvPr/>
          </p:nvSpPr>
          <p:spPr>
            <a:xfrm>
              <a:off x="1386495" y="2519597"/>
              <a:ext cx="1774409" cy="431188"/>
            </a:xfrm>
            <a:prstGeom prst="rect">
              <a:avLst/>
            </a:prstGeom>
            <a:no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600" b="1" dirty="0" err="1"/>
                <a:t>Interoperability</a:t>
              </a:r>
              <a:r>
                <a:rPr lang="de-DE" sz="1600" b="1" dirty="0"/>
                <a:t> Program</a:t>
              </a:r>
              <a:endParaRPr lang="en-US" sz="1600" b="1" dirty="0"/>
            </a:p>
          </p:txBody>
        </p:sp>
        <p:sp>
          <p:nvSpPr>
            <p:cNvPr id="106" name="Rectangle 85">
              <a:extLst>
                <a:ext uri="{FF2B5EF4-FFF2-40B4-BE49-F238E27FC236}">
                  <a16:creationId xmlns:a16="http://schemas.microsoft.com/office/drawing/2014/main" id="{682F2822-5E1E-44F4-83BF-BA336CFC89BA}"/>
                </a:ext>
              </a:extLst>
            </p:cNvPr>
            <p:cNvSpPr/>
            <p:nvPr/>
          </p:nvSpPr>
          <p:spPr>
            <a:xfrm>
              <a:off x="1529188" y="3125654"/>
              <a:ext cx="1465634" cy="431188"/>
            </a:xfrm>
            <a:prstGeom prst="rect">
              <a:avLst/>
            </a:prstGeom>
            <a:no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IP Management Team</a:t>
              </a:r>
              <a:endParaRPr lang="en-US" sz="1400" b="1" dirty="0"/>
            </a:p>
          </p:txBody>
        </p:sp>
        <p:grpSp>
          <p:nvGrpSpPr>
            <p:cNvPr id="107" name="Group 114">
              <a:extLst>
                <a:ext uri="{FF2B5EF4-FFF2-40B4-BE49-F238E27FC236}">
                  <a16:creationId xmlns:a16="http://schemas.microsoft.com/office/drawing/2014/main" id="{1FE4959D-A945-44D6-86E6-55668F0CEE97}"/>
                </a:ext>
              </a:extLst>
            </p:cNvPr>
            <p:cNvGrpSpPr/>
            <p:nvPr/>
          </p:nvGrpSpPr>
          <p:grpSpPr>
            <a:xfrm>
              <a:off x="1960889" y="4364447"/>
              <a:ext cx="1163311" cy="1807753"/>
              <a:chOff x="1372570" y="3753721"/>
              <a:chExt cx="1342056" cy="1913653"/>
            </a:xfrm>
            <a:solidFill>
              <a:schemeClr val="accent4">
                <a:lumMod val="20000"/>
                <a:lumOff val="80000"/>
              </a:schemeClr>
            </a:solidFill>
          </p:grpSpPr>
          <p:sp>
            <p:nvSpPr>
              <p:cNvPr id="123" name="Rectangle 115">
                <a:extLst>
                  <a:ext uri="{FF2B5EF4-FFF2-40B4-BE49-F238E27FC236}">
                    <a16:creationId xmlns:a16="http://schemas.microsoft.com/office/drawing/2014/main" id="{4381DCA0-0DF1-4AEE-A148-E7B8F8FF0D50}"/>
                  </a:ext>
                </a:extLst>
              </p:cNvPr>
              <p:cNvSpPr/>
              <p:nvPr/>
            </p:nvSpPr>
            <p:spPr>
              <a:xfrm>
                <a:off x="1372570" y="3753721"/>
                <a:ext cx="1342056" cy="1913653"/>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2000" b="1" dirty="0"/>
              </a:p>
            </p:txBody>
          </p:sp>
          <p:sp>
            <p:nvSpPr>
              <p:cNvPr id="124" name="Rectangle 116">
                <a:extLst>
                  <a:ext uri="{FF2B5EF4-FFF2-40B4-BE49-F238E27FC236}">
                    <a16:creationId xmlns:a16="http://schemas.microsoft.com/office/drawing/2014/main" id="{8B4FC7A5-2F7E-4513-824D-C04B11FB6531}"/>
                  </a:ext>
                </a:extLst>
              </p:cNvPr>
              <p:cNvSpPr/>
              <p:nvPr/>
            </p:nvSpPr>
            <p:spPr>
              <a:xfrm>
                <a:off x="1465169" y="3951345"/>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200" dirty="0"/>
              </a:p>
            </p:txBody>
          </p:sp>
          <p:sp>
            <p:nvSpPr>
              <p:cNvPr id="125" name="Rectangle 117">
                <a:extLst>
                  <a:ext uri="{FF2B5EF4-FFF2-40B4-BE49-F238E27FC236}">
                    <a16:creationId xmlns:a16="http://schemas.microsoft.com/office/drawing/2014/main" id="{55510A77-4165-4780-A88A-E8A1680BD176}"/>
                  </a:ext>
                </a:extLst>
              </p:cNvPr>
              <p:cNvSpPr/>
              <p:nvPr/>
            </p:nvSpPr>
            <p:spPr>
              <a:xfrm>
                <a:off x="1465169" y="4388923"/>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2000" b="1" dirty="0"/>
              </a:p>
            </p:txBody>
          </p:sp>
          <p:sp>
            <p:nvSpPr>
              <p:cNvPr id="126" name="Rectangle 118">
                <a:extLst>
                  <a:ext uri="{FF2B5EF4-FFF2-40B4-BE49-F238E27FC236}">
                    <a16:creationId xmlns:a16="http://schemas.microsoft.com/office/drawing/2014/main" id="{C5FE8882-473C-48BE-BFA6-3BF40337F688}"/>
                  </a:ext>
                </a:extLst>
              </p:cNvPr>
              <p:cNvSpPr/>
              <p:nvPr/>
            </p:nvSpPr>
            <p:spPr>
              <a:xfrm>
                <a:off x="1465169" y="4826501"/>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2000" b="1" dirty="0"/>
              </a:p>
            </p:txBody>
          </p:sp>
          <p:sp>
            <p:nvSpPr>
              <p:cNvPr id="127" name="Rectangle 119">
                <a:extLst>
                  <a:ext uri="{FF2B5EF4-FFF2-40B4-BE49-F238E27FC236}">
                    <a16:creationId xmlns:a16="http://schemas.microsoft.com/office/drawing/2014/main" id="{17E5F4D4-1EB7-4A01-8342-05A7BFDCFC27}"/>
                  </a:ext>
                </a:extLst>
              </p:cNvPr>
              <p:cNvSpPr/>
              <p:nvPr/>
            </p:nvSpPr>
            <p:spPr>
              <a:xfrm>
                <a:off x="1465169" y="5264079"/>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en-US" sz="1200" dirty="0"/>
                  <a:t>Participants</a:t>
                </a:r>
              </a:p>
            </p:txBody>
          </p:sp>
        </p:grpSp>
        <p:grpSp>
          <p:nvGrpSpPr>
            <p:cNvPr id="108" name="Group 108">
              <a:extLst>
                <a:ext uri="{FF2B5EF4-FFF2-40B4-BE49-F238E27FC236}">
                  <a16:creationId xmlns:a16="http://schemas.microsoft.com/office/drawing/2014/main" id="{0012B6EB-6E33-4E6A-AC96-1CA6BB3F960E}"/>
                </a:ext>
              </a:extLst>
            </p:cNvPr>
            <p:cNvGrpSpPr/>
            <p:nvPr/>
          </p:nvGrpSpPr>
          <p:grpSpPr>
            <a:xfrm>
              <a:off x="1691434" y="4066908"/>
              <a:ext cx="1163311" cy="1807753"/>
              <a:chOff x="1372570" y="3753721"/>
              <a:chExt cx="1342056" cy="1913653"/>
            </a:xfrm>
            <a:solidFill>
              <a:schemeClr val="accent4">
                <a:lumMod val="20000"/>
                <a:lumOff val="80000"/>
              </a:schemeClr>
            </a:solidFill>
          </p:grpSpPr>
          <p:sp>
            <p:nvSpPr>
              <p:cNvPr id="118" name="Rectangle 109">
                <a:extLst>
                  <a:ext uri="{FF2B5EF4-FFF2-40B4-BE49-F238E27FC236}">
                    <a16:creationId xmlns:a16="http://schemas.microsoft.com/office/drawing/2014/main" id="{64BA8ABB-0B3E-4EC1-AC65-71FD30DD267E}"/>
                  </a:ext>
                </a:extLst>
              </p:cNvPr>
              <p:cNvSpPr/>
              <p:nvPr/>
            </p:nvSpPr>
            <p:spPr>
              <a:xfrm>
                <a:off x="1372570" y="3753721"/>
                <a:ext cx="1342056" cy="1913653"/>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2000" b="1" dirty="0"/>
              </a:p>
            </p:txBody>
          </p:sp>
          <p:sp>
            <p:nvSpPr>
              <p:cNvPr id="119" name="Rectangle 110">
                <a:extLst>
                  <a:ext uri="{FF2B5EF4-FFF2-40B4-BE49-F238E27FC236}">
                    <a16:creationId xmlns:a16="http://schemas.microsoft.com/office/drawing/2014/main" id="{4CBA18D0-E303-47E5-ABD6-6C7D1ACB0976}"/>
                  </a:ext>
                </a:extLst>
              </p:cNvPr>
              <p:cNvSpPr/>
              <p:nvPr/>
            </p:nvSpPr>
            <p:spPr>
              <a:xfrm>
                <a:off x="1465169" y="3951345"/>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200" dirty="0"/>
              </a:p>
            </p:txBody>
          </p:sp>
          <p:sp>
            <p:nvSpPr>
              <p:cNvPr id="120" name="Rectangle 111">
                <a:extLst>
                  <a:ext uri="{FF2B5EF4-FFF2-40B4-BE49-F238E27FC236}">
                    <a16:creationId xmlns:a16="http://schemas.microsoft.com/office/drawing/2014/main" id="{9A581754-6CAD-4AB5-9263-DBF5A5A705BD}"/>
                  </a:ext>
                </a:extLst>
              </p:cNvPr>
              <p:cNvSpPr/>
              <p:nvPr/>
            </p:nvSpPr>
            <p:spPr>
              <a:xfrm>
                <a:off x="1465169" y="4388923"/>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2000" b="1" dirty="0"/>
              </a:p>
            </p:txBody>
          </p:sp>
          <p:sp>
            <p:nvSpPr>
              <p:cNvPr id="121" name="Rectangle 112">
                <a:extLst>
                  <a:ext uri="{FF2B5EF4-FFF2-40B4-BE49-F238E27FC236}">
                    <a16:creationId xmlns:a16="http://schemas.microsoft.com/office/drawing/2014/main" id="{1350DF63-F3A6-46BB-8565-B0812B11A98E}"/>
                  </a:ext>
                </a:extLst>
              </p:cNvPr>
              <p:cNvSpPr/>
              <p:nvPr/>
            </p:nvSpPr>
            <p:spPr>
              <a:xfrm>
                <a:off x="1465169" y="4826501"/>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2000" b="1" dirty="0"/>
              </a:p>
            </p:txBody>
          </p:sp>
          <p:sp>
            <p:nvSpPr>
              <p:cNvPr id="122" name="Rectangle 113">
                <a:extLst>
                  <a:ext uri="{FF2B5EF4-FFF2-40B4-BE49-F238E27FC236}">
                    <a16:creationId xmlns:a16="http://schemas.microsoft.com/office/drawing/2014/main" id="{3013BAEB-2246-4CF4-8D59-BA60A09D0228}"/>
                  </a:ext>
                </a:extLst>
              </p:cNvPr>
              <p:cNvSpPr/>
              <p:nvPr/>
            </p:nvSpPr>
            <p:spPr>
              <a:xfrm>
                <a:off x="1465169" y="5264079"/>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en-US" sz="1200" dirty="0"/>
                  <a:t>Participants</a:t>
                </a:r>
              </a:p>
            </p:txBody>
          </p:sp>
        </p:grpSp>
        <p:grpSp>
          <p:nvGrpSpPr>
            <p:cNvPr id="109" name="Group 95">
              <a:extLst>
                <a:ext uri="{FF2B5EF4-FFF2-40B4-BE49-F238E27FC236}">
                  <a16:creationId xmlns:a16="http://schemas.microsoft.com/office/drawing/2014/main" id="{429A27DA-5B02-421A-B748-75144B5CC157}"/>
                </a:ext>
              </a:extLst>
            </p:cNvPr>
            <p:cNvGrpSpPr/>
            <p:nvPr/>
          </p:nvGrpSpPr>
          <p:grpSpPr>
            <a:xfrm>
              <a:off x="1429721" y="3753721"/>
              <a:ext cx="1163311" cy="1807753"/>
              <a:chOff x="1372570" y="3753721"/>
              <a:chExt cx="1342056" cy="1913653"/>
            </a:xfrm>
            <a:solidFill>
              <a:schemeClr val="accent4">
                <a:lumMod val="20000"/>
                <a:lumOff val="80000"/>
              </a:schemeClr>
            </a:solidFill>
          </p:grpSpPr>
          <p:sp>
            <p:nvSpPr>
              <p:cNvPr id="113" name="Rectangle 86">
                <a:extLst>
                  <a:ext uri="{FF2B5EF4-FFF2-40B4-BE49-F238E27FC236}">
                    <a16:creationId xmlns:a16="http://schemas.microsoft.com/office/drawing/2014/main" id="{063A1BC5-198A-42AC-BC35-30B34567D166}"/>
                  </a:ext>
                </a:extLst>
              </p:cNvPr>
              <p:cNvSpPr/>
              <p:nvPr/>
            </p:nvSpPr>
            <p:spPr>
              <a:xfrm>
                <a:off x="1372570" y="3753721"/>
                <a:ext cx="1342056" cy="1913653"/>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2000" b="1" dirty="0"/>
              </a:p>
            </p:txBody>
          </p:sp>
          <p:sp>
            <p:nvSpPr>
              <p:cNvPr id="114" name="Rectangle 89">
                <a:extLst>
                  <a:ext uri="{FF2B5EF4-FFF2-40B4-BE49-F238E27FC236}">
                    <a16:creationId xmlns:a16="http://schemas.microsoft.com/office/drawing/2014/main" id="{9D501749-3676-4512-BC78-A2E34C671681}"/>
                  </a:ext>
                </a:extLst>
              </p:cNvPr>
              <p:cNvSpPr/>
              <p:nvPr/>
            </p:nvSpPr>
            <p:spPr>
              <a:xfrm>
                <a:off x="1465169" y="3951345"/>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dirty="0" err="1"/>
                  <a:t>Interoperability</a:t>
                </a:r>
                <a:r>
                  <a:rPr lang="de-DE" sz="1200" dirty="0"/>
                  <a:t> Initiative</a:t>
                </a:r>
                <a:endParaRPr lang="en-US" sz="1200" dirty="0"/>
              </a:p>
            </p:txBody>
          </p:sp>
          <p:sp>
            <p:nvSpPr>
              <p:cNvPr id="115" name="Rectangle 90">
                <a:extLst>
                  <a:ext uri="{FF2B5EF4-FFF2-40B4-BE49-F238E27FC236}">
                    <a16:creationId xmlns:a16="http://schemas.microsoft.com/office/drawing/2014/main" id="{44277CFA-360F-4FAC-A07F-E9846649CBC0}"/>
                  </a:ext>
                </a:extLst>
              </p:cNvPr>
              <p:cNvSpPr/>
              <p:nvPr/>
            </p:nvSpPr>
            <p:spPr>
              <a:xfrm>
                <a:off x="1465169" y="4388923"/>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dirty="0" err="1"/>
                  <a:t>Init</a:t>
                </a:r>
                <a:r>
                  <a:rPr lang="de-DE" sz="1200" dirty="0"/>
                  <a:t>. </a:t>
                </a:r>
                <a:r>
                  <a:rPr lang="de-DE" sz="1200" dirty="0" err="1"/>
                  <a:t>Mgnt</a:t>
                </a:r>
                <a:r>
                  <a:rPr lang="de-DE" sz="1200" dirty="0"/>
                  <a:t>. Team</a:t>
                </a:r>
                <a:endParaRPr lang="en-US" sz="1200" dirty="0"/>
              </a:p>
            </p:txBody>
          </p:sp>
          <p:sp>
            <p:nvSpPr>
              <p:cNvPr id="116" name="Rectangle 91">
                <a:extLst>
                  <a:ext uri="{FF2B5EF4-FFF2-40B4-BE49-F238E27FC236}">
                    <a16:creationId xmlns:a16="http://schemas.microsoft.com/office/drawing/2014/main" id="{7E8DB981-D3F1-49D7-B74C-35F67B5C1AFE}"/>
                  </a:ext>
                </a:extLst>
              </p:cNvPr>
              <p:cNvSpPr/>
              <p:nvPr/>
            </p:nvSpPr>
            <p:spPr>
              <a:xfrm>
                <a:off x="1465169" y="4826501"/>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dirty="0"/>
                  <a:t>Sponsors</a:t>
                </a:r>
                <a:endParaRPr lang="en-US" sz="1200" dirty="0"/>
              </a:p>
            </p:txBody>
          </p:sp>
          <p:sp>
            <p:nvSpPr>
              <p:cNvPr id="117" name="Rectangle 94">
                <a:extLst>
                  <a:ext uri="{FF2B5EF4-FFF2-40B4-BE49-F238E27FC236}">
                    <a16:creationId xmlns:a16="http://schemas.microsoft.com/office/drawing/2014/main" id="{B0F7FB39-F4AA-47FE-9C93-9655B206999B}"/>
                  </a:ext>
                </a:extLst>
              </p:cNvPr>
              <p:cNvSpPr/>
              <p:nvPr/>
            </p:nvSpPr>
            <p:spPr>
              <a:xfrm>
                <a:off x="1465169" y="5264079"/>
                <a:ext cx="1156859" cy="328632"/>
              </a:xfrm>
              <a:prstGeom prst="rect">
                <a:avLst/>
              </a:prstGeom>
              <a:grp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dirty="0" err="1"/>
                  <a:t>Participants</a:t>
                </a:r>
                <a:endParaRPr lang="en-US" sz="1200" dirty="0"/>
              </a:p>
            </p:txBody>
          </p:sp>
        </p:grpSp>
        <p:cxnSp>
          <p:nvCxnSpPr>
            <p:cNvPr id="110" name="Straight Connector 121">
              <a:extLst>
                <a:ext uri="{FF2B5EF4-FFF2-40B4-BE49-F238E27FC236}">
                  <a16:creationId xmlns:a16="http://schemas.microsoft.com/office/drawing/2014/main" id="{C08FC5A6-5A32-4DFA-B4A8-0B60CD38AD90}"/>
                </a:ext>
              </a:extLst>
            </p:cNvPr>
            <p:cNvCxnSpPr>
              <a:cxnSpLocks/>
            </p:cNvCxnSpPr>
            <p:nvPr/>
          </p:nvCxnSpPr>
          <p:spPr>
            <a:xfrm>
              <a:off x="2080425" y="3556842"/>
              <a:ext cx="0" cy="196879"/>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111" name="Straight Connector 123">
              <a:extLst>
                <a:ext uri="{FF2B5EF4-FFF2-40B4-BE49-F238E27FC236}">
                  <a16:creationId xmlns:a16="http://schemas.microsoft.com/office/drawing/2014/main" id="{7670C14C-9DFF-461A-93BD-2239068CD5C0}"/>
                </a:ext>
              </a:extLst>
            </p:cNvPr>
            <p:cNvCxnSpPr>
              <a:cxnSpLocks/>
            </p:cNvCxnSpPr>
            <p:nvPr/>
          </p:nvCxnSpPr>
          <p:spPr>
            <a:xfrm>
              <a:off x="2432850" y="3556842"/>
              <a:ext cx="0" cy="196879"/>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112" name="Straight Connector 124">
              <a:extLst>
                <a:ext uri="{FF2B5EF4-FFF2-40B4-BE49-F238E27FC236}">
                  <a16:creationId xmlns:a16="http://schemas.microsoft.com/office/drawing/2014/main" id="{17A3FDDC-CF2C-49C1-A07D-00EEB5EDD66A}"/>
                </a:ext>
              </a:extLst>
            </p:cNvPr>
            <p:cNvCxnSpPr>
              <a:cxnSpLocks/>
            </p:cNvCxnSpPr>
            <p:nvPr/>
          </p:nvCxnSpPr>
          <p:spPr>
            <a:xfrm>
              <a:off x="2699550" y="3556842"/>
              <a:ext cx="0" cy="510066"/>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grpSp>
      <p:sp>
        <p:nvSpPr>
          <p:cNvPr id="3" name="Rechteck 2"/>
          <p:cNvSpPr/>
          <p:nvPr/>
        </p:nvSpPr>
        <p:spPr>
          <a:xfrm>
            <a:off x="251520" y="6463207"/>
            <a:ext cx="1960793" cy="400110"/>
          </a:xfrm>
          <a:prstGeom prst="rect">
            <a:avLst/>
          </a:prstGeom>
          <a:ln w="3175">
            <a:noFill/>
          </a:ln>
        </p:spPr>
        <p:txBody>
          <a:bodyPr wrap="none">
            <a:spAutoFit/>
          </a:bodyPr>
          <a:lstStyle/>
          <a:p>
            <a:pPr algn="ctr"/>
            <a:r>
              <a:rPr lang="de-DE" dirty="0">
                <a:latin typeface="+mn-lt"/>
              </a:rPr>
              <a:t>http://www.opengeospatial.org</a:t>
            </a:r>
            <a:r>
              <a:rPr lang="de-DE" dirty="0" smtClean="0">
                <a:latin typeface="+mn-lt"/>
              </a:rPr>
              <a:t>/</a:t>
            </a:r>
            <a:br>
              <a:rPr lang="de-DE" dirty="0" smtClean="0">
                <a:latin typeface="+mn-lt"/>
              </a:rPr>
            </a:br>
            <a:r>
              <a:rPr lang="de-DE" dirty="0" err="1" smtClean="0">
                <a:latin typeface="+mn-lt"/>
              </a:rPr>
              <a:t>ogc</a:t>
            </a:r>
            <a:r>
              <a:rPr lang="de-DE" dirty="0" smtClean="0">
                <a:latin typeface="+mn-lt"/>
              </a:rPr>
              <a:t>/</a:t>
            </a:r>
            <a:r>
              <a:rPr lang="de-DE" dirty="0" err="1" smtClean="0">
                <a:latin typeface="+mn-lt"/>
              </a:rPr>
              <a:t>programs</a:t>
            </a:r>
            <a:r>
              <a:rPr lang="de-DE" dirty="0" smtClean="0">
                <a:latin typeface="+mn-lt"/>
              </a:rPr>
              <a:t>/</a:t>
            </a:r>
            <a:r>
              <a:rPr lang="de-DE" dirty="0" err="1" smtClean="0">
                <a:latin typeface="+mn-lt"/>
              </a:rPr>
              <a:t>ip</a:t>
            </a:r>
            <a:endParaRPr lang="de-DE" dirty="0">
              <a:latin typeface="+mn-lt"/>
            </a:endParaRPr>
          </a:p>
        </p:txBody>
      </p:sp>
      <p:sp>
        <p:nvSpPr>
          <p:cNvPr id="128" name="Rectangle 119">
            <a:extLst>
              <a:ext uri="{FF2B5EF4-FFF2-40B4-BE49-F238E27FC236}">
                <a16:creationId xmlns:a16="http://schemas.microsoft.com/office/drawing/2014/main" id="{17E5F4D4-1EB7-4A01-8342-05A7BFDCFC27}"/>
              </a:ext>
            </a:extLst>
          </p:cNvPr>
          <p:cNvSpPr/>
          <p:nvPr/>
        </p:nvSpPr>
        <p:spPr>
          <a:xfrm>
            <a:off x="760908" y="4558714"/>
            <a:ext cx="1002780" cy="310446"/>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en-US" sz="1200" dirty="0" smtClean="0"/>
              <a:t>Pilots</a:t>
            </a:r>
            <a:endParaRPr lang="en-US" sz="1200" dirty="0"/>
          </a:p>
        </p:txBody>
      </p:sp>
      <p:sp>
        <p:nvSpPr>
          <p:cNvPr id="129" name="Rectangle 119">
            <a:extLst>
              <a:ext uri="{FF2B5EF4-FFF2-40B4-BE49-F238E27FC236}">
                <a16:creationId xmlns:a16="http://schemas.microsoft.com/office/drawing/2014/main" id="{17E5F4D4-1EB7-4A01-8342-05A7BFDCFC27}"/>
              </a:ext>
            </a:extLst>
          </p:cNvPr>
          <p:cNvSpPr/>
          <p:nvPr/>
        </p:nvSpPr>
        <p:spPr>
          <a:xfrm>
            <a:off x="755576" y="5206786"/>
            <a:ext cx="1002780" cy="310446"/>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en-US" sz="1200" dirty="0" err="1" smtClean="0"/>
              <a:t>Plugfests</a:t>
            </a:r>
            <a:endParaRPr lang="en-US" sz="1200" dirty="0"/>
          </a:p>
        </p:txBody>
      </p:sp>
    </p:spTree>
    <p:extLst>
      <p:ext uri="{BB962C8B-B14F-4D97-AF65-F5344CB8AC3E}">
        <p14:creationId xmlns:p14="http://schemas.microsoft.com/office/powerpoint/2010/main" val="341477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Board </a:t>
            </a:r>
            <a:r>
              <a:rPr lang="de-DE" dirty="0" err="1" smtClean="0"/>
              <a:t>of</a:t>
            </a:r>
            <a:r>
              <a:rPr lang="de-DE" dirty="0" smtClean="0"/>
              <a:t> </a:t>
            </a:r>
            <a:r>
              <a:rPr lang="de-DE" dirty="0" err="1" smtClean="0"/>
              <a:t>Directors</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32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237760" cy="552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7740352" y="502898"/>
            <a:ext cx="1151449" cy="246221"/>
          </a:xfrm>
          <a:prstGeom prst="rect">
            <a:avLst/>
          </a:prstGeom>
          <a:solidFill>
            <a:srgbClr val="FFC000"/>
          </a:solidFill>
        </p:spPr>
        <p:txBody>
          <a:bodyPr wrap="square" rtlCol="0">
            <a:spAutoFit/>
          </a:bodyPr>
          <a:lstStyle/>
          <a:p>
            <a:r>
              <a:rPr lang="de-DE" b="0" dirty="0">
                <a:solidFill>
                  <a:schemeClr val="tx1">
                    <a:lumMod val="85000"/>
                    <a:lumOff val="15000"/>
                  </a:schemeClr>
                </a:solidFill>
                <a:latin typeface="+mn-lt"/>
              </a:rPr>
              <a:t>w</a:t>
            </a:r>
            <a:r>
              <a:rPr lang="de-DE" b="0" dirty="0" smtClean="0">
                <a:solidFill>
                  <a:schemeClr val="tx1">
                    <a:lumMod val="85000"/>
                    <a:lumOff val="15000"/>
                  </a:schemeClr>
                </a:solidFill>
                <a:latin typeface="+mn-lt"/>
              </a:rPr>
              <a:t>ichtig/</a:t>
            </a:r>
            <a:r>
              <a:rPr lang="de-DE" b="0" dirty="0" err="1" smtClean="0">
                <a:solidFill>
                  <a:schemeClr val="tx1">
                    <a:lumMod val="85000"/>
                    <a:lumOff val="15000"/>
                  </a:schemeClr>
                </a:solidFill>
                <a:latin typeface="+mn-lt"/>
              </a:rPr>
              <a:t>important</a:t>
            </a:r>
            <a:endParaRPr lang="de-DE" b="0" dirty="0">
              <a:solidFill>
                <a:schemeClr val="tx1">
                  <a:lumMod val="85000"/>
                  <a:lumOff val="15000"/>
                </a:schemeClr>
              </a:solidFill>
              <a:latin typeface="+mn-lt"/>
            </a:endParaRPr>
          </a:p>
        </p:txBody>
      </p:sp>
    </p:spTree>
    <p:extLst>
      <p:ext uri="{BB962C8B-B14F-4D97-AF65-F5344CB8AC3E}">
        <p14:creationId xmlns:p14="http://schemas.microsoft.com/office/powerpoint/2010/main" val="3732659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OGC </a:t>
            </a:r>
            <a:r>
              <a:rPr lang="de-DE" dirty="0" err="1" smtClean="0"/>
              <a:t>Staff</a:t>
            </a:r>
            <a:endParaRPr lang="de-DE" dirty="0"/>
          </a:p>
        </p:txBody>
      </p:sp>
      <p:sp>
        <p:nvSpPr>
          <p:cNvPr id="6" name="Inhaltsplatzhalter 5"/>
          <p:cNvSpPr>
            <a:spLocks noGrp="1"/>
          </p:cNvSpPr>
          <p:nvPr>
            <p:ph idx="1"/>
          </p:nvPr>
        </p:nvSpPr>
        <p:spPr/>
        <p:txBody>
          <a:bodyPr/>
          <a:lstStyle/>
          <a:p>
            <a:r>
              <a:rPr lang="en-US" dirty="0" smtClean="0"/>
              <a:t>"a </a:t>
            </a:r>
            <a:r>
              <a:rPr lang="en-US" dirty="0"/>
              <a:t>virtual </a:t>
            </a:r>
            <a:r>
              <a:rPr lang="en-US" dirty="0" err="1" smtClean="0"/>
              <a:t>organisation</a:t>
            </a:r>
            <a:r>
              <a:rPr lang="en-US" dirty="0" smtClean="0"/>
              <a:t>" – "to </a:t>
            </a:r>
            <a:r>
              <a:rPr lang="en-US" dirty="0"/>
              <a:t>ensure the best support for our global membership, our staff live and work in many different locations throughout the world</a:t>
            </a:r>
            <a:r>
              <a:rPr lang="en-US" dirty="0" smtClean="0"/>
              <a:t>."</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33</a:t>
            </a:fld>
            <a:endParaRPr lang="en-US" dirty="0"/>
          </a:p>
        </p:txBody>
      </p:sp>
      <p:sp>
        <p:nvSpPr>
          <p:cNvPr id="7" name="Rechteck 6"/>
          <p:cNvSpPr/>
          <p:nvPr/>
        </p:nvSpPr>
        <p:spPr>
          <a:xfrm>
            <a:off x="5004048" y="6546249"/>
            <a:ext cx="3873176" cy="246221"/>
          </a:xfrm>
          <a:prstGeom prst="rect">
            <a:avLst/>
          </a:prstGeom>
        </p:spPr>
        <p:txBody>
          <a:bodyPr wrap="none">
            <a:spAutoFit/>
          </a:bodyPr>
          <a:lstStyle/>
          <a:p>
            <a:r>
              <a:rPr lang="de-DE" b="0" dirty="0">
                <a:latin typeface="+mn-lt"/>
                <a:hlinkClick r:id="rId2"/>
              </a:rPr>
              <a:t>http://</a:t>
            </a:r>
            <a:r>
              <a:rPr lang="de-DE" b="0" dirty="0" smtClean="0">
                <a:latin typeface="+mn-lt"/>
                <a:hlinkClick r:id="rId2"/>
              </a:rPr>
              <a:t>www.opengeospatial.org/ogc/organization/staff</a:t>
            </a:r>
            <a:r>
              <a:rPr lang="de-DE" b="0" dirty="0" smtClean="0">
                <a:latin typeface="+mn-lt"/>
              </a:rPr>
              <a:t> [2019-07-08]</a:t>
            </a:r>
            <a:endParaRPr lang="de-DE" b="0" dirty="0">
              <a:latin typeface="+mn-l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786233"/>
            <a:ext cx="3522340" cy="343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780928"/>
            <a:ext cx="3522340" cy="344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930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OGC </a:t>
            </a:r>
            <a:r>
              <a:rPr lang="de-DE" dirty="0" err="1"/>
              <a:t>Architecture</a:t>
            </a:r>
            <a:r>
              <a:rPr lang="de-DE" dirty="0"/>
              <a:t> Board - OAB</a:t>
            </a:r>
          </a:p>
        </p:txBody>
      </p:sp>
      <p:sp>
        <p:nvSpPr>
          <p:cNvPr id="3" name="Inhaltsplatzhalter 2"/>
          <p:cNvSpPr>
            <a:spLocks noGrp="1"/>
          </p:cNvSpPr>
          <p:nvPr>
            <p:ph idx="1"/>
          </p:nvPr>
        </p:nvSpPr>
        <p:spPr/>
        <p:txBody>
          <a:bodyPr/>
          <a:lstStyle/>
          <a:p>
            <a:r>
              <a:rPr lang="de-DE" dirty="0" smtClean="0"/>
              <a:t>Meeting 2020 (</a:t>
            </a:r>
            <a:r>
              <a:rPr lang="en-US" dirty="0"/>
              <a:t>Not all </a:t>
            </a:r>
            <a:r>
              <a:rPr lang="en-US" dirty="0" smtClean="0"/>
              <a:t>members present)</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34</a:t>
            </a:fld>
            <a:endParaRPr lang="en-US" dirty="0"/>
          </a:p>
        </p:txBody>
      </p:sp>
      <p:pic>
        <p:nvPicPr>
          <p:cNvPr id="1026" name="Picture 2" descr="https://portal.ogc.org/files/?artifact_id=947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204864"/>
            <a:ext cx="6667500" cy="3724276"/>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1259632" y="6237312"/>
            <a:ext cx="3453189" cy="246221"/>
          </a:xfrm>
          <a:prstGeom prst="rect">
            <a:avLst/>
          </a:prstGeom>
        </p:spPr>
        <p:txBody>
          <a:bodyPr wrap="none">
            <a:spAutoFit/>
          </a:bodyPr>
          <a:lstStyle/>
          <a:p>
            <a:r>
              <a:rPr lang="de-DE" dirty="0">
                <a:hlinkClick r:id="rId3"/>
              </a:rPr>
              <a:t>https://</a:t>
            </a:r>
            <a:r>
              <a:rPr lang="de-DE" dirty="0" smtClean="0">
                <a:hlinkClick r:id="rId3"/>
              </a:rPr>
              <a:t>www.ogc.org/projects/groups/oab</a:t>
            </a:r>
            <a:r>
              <a:rPr lang="de-DE" dirty="0" smtClean="0"/>
              <a:t> [2020-12-01]</a:t>
            </a:r>
            <a:endParaRPr lang="de-DE" dirty="0"/>
          </a:p>
        </p:txBody>
      </p:sp>
    </p:spTree>
    <p:extLst>
      <p:ext uri="{BB962C8B-B14F-4D97-AF65-F5344CB8AC3E}">
        <p14:creationId xmlns:p14="http://schemas.microsoft.com/office/powerpoint/2010/main" val="2619748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Programs</a:t>
            </a:r>
            <a:endParaRPr lang="de-DE"/>
          </a:p>
        </p:txBody>
      </p:sp>
      <p:sp>
        <p:nvSpPr>
          <p:cNvPr id="3" name="Inhaltsplatzhalter 2"/>
          <p:cNvSpPr>
            <a:spLocks noGrp="1"/>
          </p:cNvSpPr>
          <p:nvPr>
            <p:ph idx="1"/>
          </p:nvPr>
        </p:nvSpPr>
        <p:spPr/>
        <p:txBody>
          <a:bodyPr/>
          <a:lstStyle/>
          <a:p>
            <a:r>
              <a:rPr lang="de-DE" dirty="0"/>
              <a:t>https://www.ogc.org/ogc/programs</a:t>
            </a:r>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35</a:t>
            </a:fld>
            <a:endParaRPr lang="en-US" dirty="0"/>
          </a:p>
        </p:txBody>
      </p:sp>
    </p:spTree>
    <p:extLst>
      <p:ext uri="{BB962C8B-B14F-4D97-AF65-F5344CB8AC3E}">
        <p14:creationId xmlns:p14="http://schemas.microsoft.com/office/powerpoint/2010/main" val="3031590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Innovation </a:t>
            </a:r>
            <a:r>
              <a:rPr lang="de-DE" dirty="0" err="1" smtClean="0"/>
              <a:t>Program</a:t>
            </a:r>
            <a:r>
              <a:rPr lang="de-DE" dirty="0" smtClean="0"/>
              <a:t> (IP)</a:t>
            </a:r>
            <a:endParaRPr lang="de-DE" dirty="0"/>
          </a:p>
        </p:txBody>
      </p:sp>
      <p:sp>
        <p:nvSpPr>
          <p:cNvPr id="6" name="Inhaltsplatzhalter 5"/>
          <p:cNvSpPr>
            <a:spLocks noGrp="1"/>
          </p:cNvSpPr>
          <p:nvPr>
            <p:ph idx="1"/>
          </p:nvPr>
        </p:nvSpPr>
        <p:spPr/>
        <p:txBody>
          <a:bodyPr/>
          <a:lstStyle/>
          <a:p>
            <a:r>
              <a:rPr lang="en-US" dirty="0" smtClean="0"/>
              <a:t>"a </a:t>
            </a:r>
            <a:r>
              <a:rPr lang="en-US" dirty="0"/>
              <a:t>collaborative agile process for solving geospatial challenges. Organizations (sponsors and technology implementers) come together to solve problems, produce prototypes, develop demonstrations, provide best practices, and advance the future of standards</a:t>
            </a:r>
            <a:r>
              <a:rPr lang="en-US" dirty="0" smtClean="0"/>
              <a:t>.</a:t>
            </a:r>
            <a:r>
              <a:rPr lang="de-DE" dirty="0" smtClean="0"/>
              <a:t> "</a:t>
            </a:r>
          </a:p>
          <a:p>
            <a:r>
              <a:rPr lang="de-DE" dirty="0" err="1" smtClean="0"/>
              <a:t>Pilots</a:t>
            </a:r>
            <a:endParaRPr lang="de-DE" dirty="0" smtClean="0"/>
          </a:p>
          <a:p>
            <a:r>
              <a:rPr lang="de-DE" dirty="0" smtClean="0"/>
              <a:t>Plugfests</a:t>
            </a:r>
          </a:p>
          <a:p>
            <a:r>
              <a:rPr lang="de-DE" dirty="0" err="1" smtClean="0"/>
              <a:t>Testbeds</a:t>
            </a:r>
            <a:endParaRPr lang="de-DE" dirty="0" smtClean="0"/>
          </a:p>
          <a:p>
            <a:r>
              <a:rPr lang="de-DE" dirty="0"/>
              <a:t>OGC Engineering </a:t>
            </a:r>
            <a:r>
              <a:rPr lang="de-DE" dirty="0" smtClean="0"/>
              <a:t>Services</a:t>
            </a:r>
            <a:br>
              <a:rPr lang="de-DE" dirty="0" smtClean="0"/>
            </a:br>
            <a:r>
              <a:rPr lang="de-DE" sz="1400" dirty="0" smtClean="0">
                <a:hlinkClick r:id="rId2"/>
              </a:rPr>
              <a:t>https</a:t>
            </a:r>
            <a:r>
              <a:rPr lang="de-DE" sz="1400" dirty="0">
                <a:hlinkClick r:id="rId2"/>
              </a:rPr>
              <a:t>://</a:t>
            </a:r>
            <a:r>
              <a:rPr lang="de-DE" sz="1400" dirty="0" smtClean="0">
                <a:hlinkClick r:id="rId2"/>
              </a:rPr>
              <a:t>www.opengeospatial.org/docs/er</a:t>
            </a:r>
            <a:endParaRPr lang="de-DE" sz="1400" dirty="0" smtClean="0"/>
          </a:p>
          <a:p>
            <a:r>
              <a:rPr lang="de-DE" dirty="0" err="1"/>
              <a:t>Interoperability</a:t>
            </a:r>
            <a:r>
              <a:rPr lang="de-DE" dirty="0"/>
              <a:t> </a:t>
            </a:r>
            <a:r>
              <a:rPr lang="de-DE" dirty="0" smtClean="0"/>
              <a:t>Experiment</a:t>
            </a:r>
          </a:p>
          <a:p>
            <a:r>
              <a:rPr lang="de-DE" dirty="0" err="1"/>
              <a:t>Concept</a:t>
            </a:r>
            <a:r>
              <a:rPr lang="de-DE" dirty="0"/>
              <a:t> Development </a:t>
            </a:r>
            <a:r>
              <a:rPr lang="de-DE" dirty="0" err="1"/>
              <a:t>studies</a:t>
            </a:r>
            <a:endParaRPr lang="de-DE" dirty="0" smtClean="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36</a:t>
            </a:fld>
            <a:endParaRPr lang="en-US" dirty="0"/>
          </a:p>
        </p:txBody>
      </p:sp>
      <p:sp>
        <p:nvSpPr>
          <p:cNvPr id="7" name="Rechteck 6"/>
          <p:cNvSpPr/>
          <p:nvPr/>
        </p:nvSpPr>
        <p:spPr>
          <a:xfrm>
            <a:off x="810910" y="6453336"/>
            <a:ext cx="7649521" cy="400110"/>
          </a:xfrm>
          <a:prstGeom prst="rect">
            <a:avLst/>
          </a:prstGeom>
        </p:spPr>
        <p:txBody>
          <a:bodyPr wrap="square">
            <a:spAutoFit/>
          </a:bodyPr>
          <a:lstStyle/>
          <a:p>
            <a:r>
              <a:rPr lang="en-US" b="0" dirty="0">
                <a:solidFill>
                  <a:schemeClr val="tx1">
                    <a:lumMod val="85000"/>
                    <a:lumOff val="15000"/>
                  </a:schemeClr>
                </a:solidFill>
              </a:rPr>
              <a:t>Increasing Technology Readiness in OGC-IP Initiatives </a:t>
            </a:r>
            <a:r>
              <a:rPr lang="en-US" b="0" dirty="0" smtClean="0">
                <a:solidFill>
                  <a:schemeClr val="tx1">
                    <a:lumMod val="85000"/>
                    <a:lumOff val="15000"/>
                  </a:schemeClr>
                </a:solidFill>
              </a:rPr>
              <a:t>. </a:t>
            </a:r>
            <a:r>
              <a:rPr lang="en-US" dirty="0" err="1" smtClean="0">
                <a:solidFill>
                  <a:schemeClr val="tx1">
                    <a:lumMod val="85000"/>
                    <a:lumOff val="15000"/>
                  </a:schemeClr>
                </a:solidFill>
              </a:rPr>
              <a:t>Percivall</a:t>
            </a:r>
            <a:r>
              <a:rPr lang="en-US" dirty="0" smtClean="0">
                <a:solidFill>
                  <a:schemeClr val="tx1">
                    <a:lumMod val="85000"/>
                    <a:lumOff val="15000"/>
                  </a:schemeClr>
                </a:solidFill>
              </a:rPr>
              <a:t> et al. (2015): In</a:t>
            </a:r>
            <a:r>
              <a:rPr lang="de-DE" dirty="0" err="1" smtClean="0"/>
              <a:t>novation</a:t>
            </a:r>
            <a:r>
              <a:rPr lang="de-DE" dirty="0" smtClean="0"/>
              <a:t> </a:t>
            </a:r>
            <a:r>
              <a:rPr lang="de-DE" dirty="0"/>
              <a:t>in OGC: The </a:t>
            </a:r>
            <a:r>
              <a:rPr lang="de-DE" dirty="0" err="1"/>
              <a:t>Interoperability</a:t>
            </a:r>
            <a:r>
              <a:rPr lang="de-DE" dirty="0"/>
              <a:t> </a:t>
            </a:r>
            <a:r>
              <a:rPr lang="de-DE" dirty="0" err="1" smtClean="0"/>
              <a:t>Program</a:t>
            </a:r>
            <a:r>
              <a:rPr lang="en-US" dirty="0">
                <a:solidFill>
                  <a:schemeClr val="tx1">
                    <a:lumMod val="85000"/>
                    <a:lumOff val="15000"/>
                  </a:schemeClr>
                </a:solidFill>
              </a:rPr>
              <a:t>. https://www.researchgate.net/publication/283619801_Innovation_in_OGC_The_Interoperability_Program</a:t>
            </a:r>
            <a:endParaRPr lang="de-DE" dirty="0">
              <a:solidFill>
                <a:schemeClr val="tx1">
                  <a:lumMod val="85000"/>
                  <a:lumOff val="15000"/>
                </a:schemeClr>
              </a:solidFill>
            </a:endParaRPr>
          </a:p>
        </p:txBody>
      </p:sp>
      <p:pic>
        <p:nvPicPr>
          <p:cNvPr id="1026" name="Picture 2" descr="C:\Users\FRANZ-~1\AppData\Local\Temp\SNAGHTML2259f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129" y="3140968"/>
            <a:ext cx="456247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722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Innovation </a:t>
            </a:r>
            <a:r>
              <a:rPr lang="de-DE" dirty="0" err="1"/>
              <a:t>Program</a:t>
            </a:r>
            <a:r>
              <a:rPr lang="de-DE" dirty="0"/>
              <a:t> (IP): </a:t>
            </a:r>
            <a:r>
              <a:rPr lang="de-DE" dirty="0" err="1"/>
              <a:t>Benefits</a:t>
            </a:r>
            <a:endParaRPr lang="de-DE" dirty="0"/>
          </a:p>
        </p:txBody>
      </p:sp>
      <p:sp>
        <p:nvSpPr>
          <p:cNvPr id="3" name="Inhaltsplatzhalter 2"/>
          <p:cNvSpPr>
            <a:spLocks noGrp="1"/>
          </p:cNvSpPr>
          <p:nvPr>
            <p:ph idx="1"/>
          </p:nvPr>
        </p:nvSpPr>
        <p:spPr/>
        <p:txBody>
          <a:bodyPr/>
          <a:lstStyle/>
          <a:p>
            <a:r>
              <a:rPr lang="de-DE" dirty="0" smtClean="0"/>
              <a:t>„</a:t>
            </a:r>
            <a:r>
              <a:rPr lang="en-US" dirty="0"/>
              <a:t>a world recognized process for users of geospatial technology to collaborate and share the costs of advancing technologies for future enterprise </a:t>
            </a:r>
            <a:r>
              <a:rPr lang="en-US" dirty="0" smtClean="0"/>
              <a:t>architectures” [1]</a:t>
            </a:r>
          </a:p>
          <a:p>
            <a:r>
              <a:rPr lang="en-US" dirty="0" smtClean="0"/>
              <a:t>Technological risk Reduction through </a:t>
            </a:r>
            <a:r>
              <a:rPr lang="en-US" dirty="0"/>
              <a:t>accelerating development, testing and acceptance of interoperability standards with the refinement of standards and best practices</a:t>
            </a:r>
          </a:p>
          <a:p>
            <a:r>
              <a:rPr lang="en-US" dirty="0" smtClean="0"/>
              <a:t>Market expansion and market </a:t>
            </a:r>
            <a:r>
              <a:rPr lang="en-US" dirty="0"/>
              <a:t>availability of interoperable solutions</a:t>
            </a:r>
          </a:p>
          <a:p>
            <a:r>
              <a:rPr lang="en-US" dirty="0" smtClean="0"/>
              <a:t>Experience of new </a:t>
            </a:r>
            <a:r>
              <a:rPr lang="en-US" dirty="0" err="1" smtClean="0"/>
              <a:t>technologiesand</a:t>
            </a:r>
            <a:r>
              <a:rPr lang="en-US" dirty="0" smtClean="0"/>
              <a:t> early </a:t>
            </a:r>
            <a:r>
              <a:rPr lang="en-US" dirty="0"/>
              <a:t>adoption of standards</a:t>
            </a:r>
          </a:p>
          <a:p>
            <a:r>
              <a:rPr lang="en-US" dirty="0" smtClean="0"/>
              <a:t>Cost </a:t>
            </a:r>
            <a:r>
              <a:rPr lang="en-US" dirty="0"/>
              <a:t>effective </a:t>
            </a:r>
            <a:r>
              <a:rPr lang="en-US" dirty="0" smtClean="0"/>
              <a:t>methods </a:t>
            </a:r>
            <a:r>
              <a:rPr lang="en-US" dirty="0"/>
              <a:t>for sponsors and participants to share expertise and development while gaining early marketplace insight and advantage</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37</a:t>
            </a:fld>
            <a:endParaRPr lang="en-US" dirty="0"/>
          </a:p>
        </p:txBody>
      </p:sp>
      <p:sp>
        <p:nvSpPr>
          <p:cNvPr id="5" name="Rechteck 4"/>
          <p:cNvSpPr/>
          <p:nvPr/>
        </p:nvSpPr>
        <p:spPr>
          <a:xfrm>
            <a:off x="827584" y="5996226"/>
            <a:ext cx="7416824" cy="707886"/>
          </a:xfrm>
          <a:prstGeom prst="rect">
            <a:avLst/>
          </a:prstGeom>
        </p:spPr>
        <p:txBody>
          <a:bodyPr wrap="square">
            <a:spAutoFit/>
          </a:bodyPr>
          <a:lstStyle/>
          <a:p>
            <a:r>
              <a:rPr lang="de-DE" dirty="0" smtClean="0"/>
              <a:t>[1] https</a:t>
            </a:r>
            <a:r>
              <a:rPr lang="de-DE" dirty="0"/>
              <a:t>://www.opengeospatial.org/ogc/programs/ip?utm_source=phplist704&amp;utm_medium=email&amp;utm_content=HTML&amp;utm_campaign=CORRECTION%3A+OGC+Pilot+Initiative+seeks+to+mature+standards-based+%E2%80%9CApplications+to+the+Data%E2%80%9D+architecture%3B+funding+available+for+participants</a:t>
            </a:r>
          </a:p>
        </p:txBody>
      </p:sp>
    </p:spTree>
    <p:extLst>
      <p:ext uri="{BB962C8B-B14F-4D97-AF65-F5344CB8AC3E}">
        <p14:creationId xmlns:p14="http://schemas.microsoft.com/office/powerpoint/2010/main" val="370984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82625" y="609600"/>
            <a:ext cx="7993831" cy="685800"/>
          </a:xfrm>
        </p:spPr>
        <p:txBody>
          <a:bodyPr/>
          <a:lstStyle/>
          <a:p>
            <a:r>
              <a:rPr lang="de-DE" dirty="0"/>
              <a:t>Strategic Member Advisory </a:t>
            </a:r>
            <a:r>
              <a:rPr lang="de-DE" dirty="0" smtClean="0"/>
              <a:t>Committee (</a:t>
            </a:r>
            <a:r>
              <a:rPr lang="en-US" dirty="0"/>
              <a:t>SMAC </a:t>
            </a:r>
            <a:r>
              <a:rPr lang="en-US" dirty="0" smtClean="0"/>
              <a:t>)</a:t>
            </a:r>
            <a:endParaRPr lang="de-DE" dirty="0"/>
          </a:p>
        </p:txBody>
      </p:sp>
      <p:sp>
        <p:nvSpPr>
          <p:cNvPr id="9" name="Inhaltsplatzhalter 8"/>
          <p:cNvSpPr>
            <a:spLocks noGrp="1"/>
          </p:cNvSpPr>
          <p:nvPr>
            <p:ph idx="1"/>
          </p:nvPr>
        </p:nvSpPr>
        <p:spPr/>
        <p:txBody>
          <a:bodyPr/>
          <a:lstStyle/>
          <a:p>
            <a:r>
              <a:rPr lang="en-US" dirty="0" smtClean="0"/>
              <a:t>conceived </a:t>
            </a:r>
            <a:r>
              <a:rPr lang="en-US" dirty="0"/>
              <a:t>to be a permanent committee within the OGC organization, designed specifically to provide Strategic Members the opportunity to participate in the strategic planning processes of the Consortium, and to support Consortium operations aimed at achieving the corporation's mission as defined in the bylaws.</a:t>
            </a:r>
          </a:p>
          <a:p>
            <a:r>
              <a:rPr lang="en-US" dirty="0"/>
              <a:t>The SMAC is a formal structure defined within the framework of OGC's bylaws, designed to operate in parallel with the formal technical decision-making process (Planning Committee and Technical Committee) of the Consortium. The SMAC is the approval body for the Interoperability Program Policy and Procedures.</a:t>
            </a:r>
          </a:p>
          <a:p>
            <a:endParaRPr lang="de-DE" dirty="0"/>
          </a:p>
        </p:txBody>
      </p:sp>
      <p:sp>
        <p:nvSpPr>
          <p:cNvPr id="4" name="Foliennummernplatzhalter 3"/>
          <p:cNvSpPr>
            <a:spLocks noGrp="1"/>
          </p:cNvSpPr>
          <p:nvPr>
            <p:ph type="sldNum" sz="quarter" idx="11"/>
          </p:nvPr>
        </p:nvSpPr>
        <p:spPr/>
        <p:txBody>
          <a:bodyPr/>
          <a:lstStyle/>
          <a:p>
            <a:fld id="{45DE8C68-F4EC-4B19-9E72-6C1C526708C6}" type="slidenum">
              <a:rPr lang="en-US" smtClean="0"/>
              <a:pPr/>
              <a:t>38</a:t>
            </a:fld>
            <a:endParaRPr lang="en-US" dirty="0"/>
          </a:p>
        </p:txBody>
      </p:sp>
    </p:spTree>
    <p:extLst>
      <p:ext uri="{BB962C8B-B14F-4D97-AF65-F5344CB8AC3E}">
        <p14:creationId xmlns:p14="http://schemas.microsoft.com/office/powerpoint/2010/main" val="2302492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Standards </a:t>
            </a:r>
            <a:r>
              <a:rPr lang="de-DE" dirty="0" smtClean="0"/>
              <a:t>Program</a:t>
            </a:r>
            <a:endParaRPr lang="de-DE" dirty="0"/>
          </a:p>
        </p:txBody>
      </p:sp>
      <p:sp>
        <p:nvSpPr>
          <p:cNvPr id="3" name="Inhaltsplatzhalter 2"/>
          <p:cNvSpPr>
            <a:spLocks noGrp="1"/>
          </p:cNvSpPr>
          <p:nvPr>
            <p:ph idx="1"/>
          </p:nvPr>
        </p:nvSpPr>
        <p:spPr>
          <a:xfrm>
            <a:off x="682625" y="1671638"/>
            <a:ext cx="4897487" cy="4500562"/>
          </a:xfrm>
        </p:spPr>
        <p:txBody>
          <a:bodyPr/>
          <a:lstStyle/>
          <a:p>
            <a:r>
              <a:rPr lang="en-US" dirty="0" smtClean="0"/>
              <a:t>The </a:t>
            </a:r>
            <a:r>
              <a:rPr lang="en-US" dirty="0"/>
              <a:t>Technical Committee </a:t>
            </a:r>
            <a:r>
              <a:rPr lang="en-US" dirty="0" smtClean="0"/>
              <a:t>and the Planning </a:t>
            </a:r>
            <a:r>
              <a:rPr lang="en-US" dirty="0"/>
              <a:t>Committee work in a formal consensus process to arrive at approved (or "adopted") OGC® standards.</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39</a:t>
            </a:fld>
            <a:endParaRPr lang="en-US" dirty="0"/>
          </a:p>
        </p:txBody>
      </p:sp>
      <p:sp>
        <p:nvSpPr>
          <p:cNvPr id="5" name="Rectangle 45">
            <a:extLst>
              <a:ext uri="{FF2B5EF4-FFF2-40B4-BE49-F238E27FC236}">
                <a16:creationId xmlns:a16="http://schemas.microsoft.com/office/drawing/2014/main" id="{798B2B5D-CFC8-4D31-A85B-3AE3BC7872B3}"/>
              </a:ext>
            </a:extLst>
          </p:cNvPr>
          <p:cNvSpPr/>
          <p:nvPr/>
        </p:nvSpPr>
        <p:spPr>
          <a:xfrm>
            <a:off x="6084168" y="1710142"/>
            <a:ext cx="2575299" cy="3900740"/>
          </a:xfrm>
          <a:prstGeom prst="rect">
            <a:avLst/>
          </a:prstGeom>
          <a:solidFill>
            <a:schemeClr val="bg1">
              <a:lumMod val="95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900" b="1">
              <a:solidFill>
                <a:schemeClr val="dk1">
                  <a:hueOff val="0"/>
                  <a:satOff val="0"/>
                  <a:lumOff val="0"/>
                  <a:alphaOff val="0"/>
                </a:schemeClr>
              </a:solidFill>
            </a:endParaRPr>
          </a:p>
        </p:txBody>
      </p:sp>
      <p:sp>
        <p:nvSpPr>
          <p:cNvPr id="6" name="Rectangle 129">
            <a:extLst>
              <a:ext uri="{FF2B5EF4-FFF2-40B4-BE49-F238E27FC236}">
                <a16:creationId xmlns:a16="http://schemas.microsoft.com/office/drawing/2014/main" id="{3C75BA52-FC10-40C4-926D-19CD41C64F1D}"/>
              </a:ext>
            </a:extLst>
          </p:cNvPr>
          <p:cNvSpPr/>
          <p:nvPr/>
        </p:nvSpPr>
        <p:spPr>
          <a:xfrm>
            <a:off x="6694365" y="1880482"/>
            <a:ext cx="1605356" cy="431188"/>
          </a:xfrm>
          <a:prstGeom prst="rect">
            <a:avLst/>
          </a:prstGeom>
          <a:noFill/>
          <a:ln w="3175">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600" b="1" dirty="0"/>
              <a:t>Standards Program</a:t>
            </a:r>
            <a:endParaRPr lang="en-US" sz="1600" b="1" dirty="0"/>
          </a:p>
        </p:txBody>
      </p:sp>
      <p:sp>
        <p:nvSpPr>
          <p:cNvPr id="7" name="Rectangle 132">
            <a:extLst>
              <a:ext uri="{FF2B5EF4-FFF2-40B4-BE49-F238E27FC236}">
                <a16:creationId xmlns:a16="http://schemas.microsoft.com/office/drawing/2014/main" id="{2B07E5F7-0686-47BD-B1AE-22D96AFE6DA3}"/>
              </a:ext>
            </a:extLst>
          </p:cNvPr>
          <p:cNvSpPr/>
          <p:nvPr/>
        </p:nvSpPr>
        <p:spPr>
          <a:xfrm>
            <a:off x="6294651" y="2482010"/>
            <a:ext cx="956837" cy="431188"/>
          </a:xfrm>
          <a:prstGeom prst="rect">
            <a:avLst/>
          </a:prstGeom>
          <a:no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Technical </a:t>
            </a:r>
            <a:r>
              <a:rPr lang="de-DE" sz="1400" b="1" dirty="0" smtClean="0"/>
              <a:t>Committee</a:t>
            </a:r>
            <a:endParaRPr lang="en-US" sz="1400" b="1" dirty="0"/>
          </a:p>
        </p:txBody>
      </p:sp>
      <p:sp>
        <p:nvSpPr>
          <p:cNvPr id="8" name="Rectangle 134">
            <a:extLst>
              <a:ext uri="{FF2B5EF4-FFF2-40B4-BE49-F238E27FC236}">
                <a16:creationId xmlns:a16="http://schemas.microsoft.com/office/drawing/2014/main" id="{1177EED1-A3C6-4193-AD03-97B30249CC50}"/>
              </a:ext>
            </a:extLst>
          </p:cNvPr>
          <p:cNvSpPr/>
          <p:nvPr/>
        </p:nvSpPr>
        <p:spPr>
          <a:xfrm>
            <a:off x="7497043" y="2482010"/>
            <a:ext cx="956837" cy="431188"/>
          </a:xfrm>
          <a:prstGeom prst="rect">
            <a:avLst/>
          </a:prstGeom>
          <a:no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Planning </a:t>
            </a:r>
            <a:r>
              <a:rPr lang="de-DE" sz="1400" b="1" dirty="0" smtClean="0"/>
              <a:t>Committee</a:t>
            </a:r>
            <a:endParaRPr lang="en-US" sz="1400" b="1" dirty="0"/>
          </a:p>
        </p:txBody>
      </p:sp>
      <p:grpSp>
        <p:nvGrpSpPr>
          <p:cNvPr id="9" name="Group 148">
            <a:extLst>
              <a:ext uri="{FF2B5EF4-FFF2-40B4-BE49-F238E27FC236}">
                <a16:creationId xmlns:a16="http://schemas.microsoft.com/office/drawing/2014/main" id="{09192AD6-8172-4EB3-B786-4C8ACD81337E}"/>
              </a:ext>
            </a:extLst>
          </p:cNvPr>
          <p:cNvGrpSpPr/>
          <p:nvPr/>
        </p:nvGrpSpPr>
        <p:grpSpPr>
          <a:xfrm>
            <a:off x="6198818" y="3124781"/>
            <a:ext cx="804104" cy="1318213"/>
            <a:chOff x="3777421" y="3753720"/>
            <a:chExt cx="804104" cy="1318213"/>
          </a:xfrm>
        </p:grpSpPr>
        <p:sp>
          <p:nvSpPr>
            <p:cNvPr id="10" name="Rectangle 147">
              <a:extLst>
                <a:ext uri="{FF2B5EF4-FFF2-40B4-BE49-F238E27FC236}">
                  <a16:creationId xmlns:a16="http://schemas.microsoft.com/office/drawing/2014/main" id="{548D641F-660C-424B-8ADE-197DC80601A5}"/>
                </a:ext>
              </a:extLst>
            </p:cNvPr>
            <p:cNvSpPr/>
            <p:nvPr/>
          </p:nvSpPr>
          <p:spPr>
            <a:xfrm>
              <a:off x="3977446" y="40585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11" name="Rectangle 146">
              <a:extLst>
                <a:ext uri="{FF2B5EF4-FFF2-40B4-BE49-F238E27FC236}">
                  <a16:creationId xmlns:a16="http://schemas.microsoft.com/office/drawing/2014/main" id="{B4514893-BA96-4E6B-8291-532B77740B0E}"/>
                </a:ext>
              </a:extLst>
            </p:cNvPr>
            <p:cNvSpPr/>
            <p:nvPr/>
          </p:nvSpPr>
          <p:spPr>
            <a:xfrm>
              <a:off x="3872671" y="39061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12" name="Rectangle 145">
              <a:extLst>
                <a:ext uri="{FF2B5EF4-FFF2-40B4-BE49-F238E27FC236}">
                  <a16:creationId xmlns:a16="http://schemas.microsoft.com/office/drawing/2014/main" id="{2D359AF8-01DF-4C9D-83E8-9DCFB516AEC8}"/>
                </a:ext>
              </a:extLst>
            </p:cNvPr>
            <p:cNvSpPr/>
            <p:nvPr/>
          </p:nvSpPr>
          <p:spPr>
            <a:xfrm>
              <a:off x="3777421" y="37537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dirty="0"/>
                <a:t>Working Group (WG)</a:t>
              </a:r>
              <a:endParaRPr lang="en-US" sz="1200" dirty="0"/>
            </a:p>
          </p:txBody>
        </p:sp>
      </p:grpSp>
      <p:grpSp>
        <p:nvGrpSpPr>
          <p:cNvPr id="13" name="Group 153">
            <a:extLst>
              <a:ext uri="{FF2B5EF4-FFF2-40B4-BE49-F238E27FC236}">
                <a16:creationId xmlns:a16="http://schemas.microsoft.com/office/drawing/2014/main" id="{FFD8AC29-7041-438B-BFCD-091BEDC87F20}"/>
              </a:ext>
            </a:extLst>
          </p:cNvPr>
          <p:cNvGrpSpPr/>
          <p:nvPr/>
        </p:nvGrpSpPr>
        <p:grpSpPr>
          <a:xfrm>
            <a:off x="7518469" y="4226995"/>
            <a:ext cx="1026744" cy="910497"/>
            <a:chOff x="3777421" y="3753720"/>
            <a:chExt cx="788810" cy="1318213"/>
          </a:xfrm>
        </p:grpSpPr>
        <p:sp>
          <p:nvSpPr>
            <p:cNvPr id="14" name="Rectangle 154">
              <a:extLst>
                <a:ext uri="{FF2B5EF4-FFF2-40B4-BE49-F238E27FC236}">
                  <a16:creationId xmlns:a16="http://schemas.microsoft.com/office/drawing/2014/main" id="{C7F551A7-D0D6-428C-B8D1-D844917CB9BA}"/>
                </a:ext>
              </a:extLst>
            </p:cNvPr>
            <p:cNvSpPr/>
            <p:nvPr/>
          </p:nvSpPr>
          <p:spPr>
            <a:xfrm>
              <a:off x="3962152" y="40585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15" name="Rectangle 155">
              <a:extLst>
                <a:ext uri="{FF2B5EF4-FFF2-40B4-BE49-F238E27FC236}">
                  <a16:creationId xmlns:a16="http://schemas.microsoft.com/office/drawing/2014/main" id="{BCC81171-C7E0-4068-B026-56E84871DC67}"/>
                </a:ext>
              </a:extLst>
            </p:cNvPr>
            <p:cNvSpPr/>
            <p:nvPr/>
          </p:nvSpPr>
          <p:spPr>
            <a:xfrm>
              <a:off x="3865784" y="3906121"/>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16" name="Rectangle 156">
              <a:extLst>
                <a:ext uri="{FF2B5EF4-FFF2-40B4-BE49-F238E27FC236}">
                  <a16:creationId xmlns:a16="http://schemas.microsoft.com/office/drawing/2014/main" id="{C679B720-C64A-4918-816F-CCC38FBF2209}"/>
                </a:ext>
              </a:extLst>
            </p:cNvPr>
            <p:cNvSpPr/>
            <p:nvPr/>
          </p:nvSpPr>
          <p:spPr>
            <a:xfrm>
              <a:off x="3777421" y="37537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dirty="0"/>
                <a:t>Sub </a:t>
              </a:r>
              <a:r>
                <a:rPr lang="de-DE" sz="1200" dirty="0" smtClean="0"/>
                <a:t>Committee</a:t>
              </a:r>
              <a:endParaRPr lang="en-US" sz="1200" dirty="0"/>
            </a:p>
          </p:txBody>
        </p:sp>
      </p:grpSp>
      <p:sp>
        <p:nvSpPr>
          <p:cNvPr id="17" name="Rectangle 157">
            <a:extLst>
              <a:ext uri="{FF2B5EF4-FFF2-40B4-BE49-F238E27FC236}">
                <a16:creationId xmlns:a16="http://schemas.microsoft.com/office/drawing/2014/main" id="{BC6FC979-F796-4EC7-85FE-A80FCE3556D5}"/>
              </a:ext>
            </a:extLst>
          </p:cNvPr>
          <p:cNvSpPr/>
          <p:nvPr/>
        </p:nvSpPr>
        <p:spPr>
          <a:xfrm>
            <a:off x="6277358" y="4711294"/>
            <a:ext cx="828277" cy="826320"/>
          </a:xfrm>
          <a:prstGeom prst="rect">
            <a:avLst/>
          </a:prstGeom>
          <a:no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b="1" dirty="0"/>
              <a:t>OGC Architecture Board</a:t>
            </a:r>
            <a:endParaRPr lang="en-US" sz="1200" b="1" dirty="0"/>
          </a:p>
        </p:txBody>
      </p:sp>
      <p:grpSp>
        <p:nvGrpSpPr>
          <p:cNvPr id="18" name="Group 162">
            <a:extLst>
              <a:ext uri="{FF2B5EF4-FFF2-40B4-BE49-F238E27FC236}">
                <a16:creationId xmlns:a16="http://schemas.microsoft.com/office/drawing/2014/main" id="{5E36F8B8-ECA6-4DCE-8F3B-D76ED19B2065}"/>
              </a:ext>
            </a:extLst>
          </p:cNvPr>
          <p:cNvGrpSpPr/>
          <p:nvPr/>
        </p:nvGrpSpPr>
        <p:grpSpPr>
          <a:xfrm>
            <a:off x="6523882" y="2915049"/>
            <a:ext cx="240915" cy="220817"/>
            <a:chOff x="4082239" y="3549635"/>
            <a:chExt cx="240915" cy="220817"/>
          </a:xfrm>
        </p:grpSpPr>
        <p:cxnSp>
          <p:nvCxnSpPr>
            <p:cNvPr id="19" name="Straight Connector 158">
              <a:extLst>
                <a:ext uri="{FF2B5EF4-FFF2-40B4-BE49-F238E27FC236}">
                  <a16:creationId xmlns:a16="http://schemas.microsoft.com/office/drawing/2014/main" id="{A55359F3-860B-4D9E-83CD-F4F192954874}"/>
                </a:ext>
              </a:extLst>
            </p:cNvPr>
            <p:cNvCxnSpPr>
              <a:cxnSpLocks/>
            </p:cNvCxnSpPr>
            <p:nvPr/>
          </p:nvCxnSpPr>
          <p:spPr>
            <a:xfrm>
              <a:off x="4082239" y="3556842"/>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20" name="Straight Connector 160">
              <a:extLst>
                <a:ext uri="{FF2B5EF4-FFF2-40B4-BE49-F238E27FC236}">
                  <a16:creationId xmlns:a16="http://schemas.microsoft.com/office/drawing/2014/main" id="{1E582B5A-EA87-47BD-AEC6-5FD9F9054F5F}"/>
                </a:ext>
              </a:extLst>
            </p:cNvPr>
            <p:cNvCxnSpPr>
              <a:cxnSpLocks/>
            </p:cNvCxnSpPr>
            <p:nvPr/>
          </p:nvCxnSpPr>
          <p:spPr>
            <a:xfrm>
              <a:off x="4198103" y="3556842"/>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21" name="Straight Connector 161">
              <a:extLst>
                <a:ext uri="{FF2B5EF4-FFF2-40B4-BE49-F238E27FC236}">
                  <a16:creationId xmlns:a16="http://schemas.microsoft.com/office/drawing/2014/main" id="{26CCA71F-2E1A-4E2B-AD49-55F2EB91A324}"/>
                </a:ext>
              </a:extLst>
            </p:cNvPr>
            <p:cNvCxnSpPr>
              <a:cxnSpLocks/>
            </p:cNvCxnSpPr>
            <p:nvPr/>
          </p:nvCxnSpPr>
          <p:spPr>
            <a:xfrm>
              <a:off x="4323154" y="3549635"/>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grpSp>
      <p:grpSp>
        <p:nvGrpSpPr>
          <p:cNvPr id="22" name="Group 167">
            <a:extLst>
              <a:ext uri="{FF2B5EF4-FFF2-40B4-BE49-F238E27FC236}">
                <a16:creationId xmlns:a16="http://schemas.microsoft.com/office/drawing/2014/main" id="{0F3AEE82-4B01-4A7D-B6FD-BE18CD9E62B8}"/>
              </a:ext>
            </a:extLst>
          </p:cNvPr>
          <p:cNvGrpSpPr/>
          <p:nvPr/>
        </p:nvGrpSpPr>
        <p:grpSpPr>
          <a:xfrm>
            <a:off x="8055521" y="2903859"/>
            <a:ext cx="240915" cy="1323134"/>
            <a:chOff x="4082239" y="3549635"/>
            <a:chExt cx="240915" cy="220814"/>
          </a:xfrm>
        </p:grpSpPr>
        <p:cxnSp>
          <p:nvCxnSpPr>
            <p:cNvPr id="23" name="Straight Connector 168">
              <a:extLst>
                <a:ext uri="{FF2B5EF4-FFF2-40B4-BE49-F238E27FC236}">
                  <a16:creationId xmlns:a16="http://schemas.microsoft.com/office/drawing/2014/main" id="{A750BCD1-66EA-410C-863B-4A51BE3A744D}"/>
                </a:ext>
              </a:extLst>
            </p:cNvPr>
            <p:cNvCxnSpPr>
              <a:cxnSpLocks/>
            </p:cNvCxnSpPr>
            <p:nvPr/>
          </p:nvCxnSpPr>
          <p:spPr>
            <a:xfrm>
              <a:off x="4082239" y="3552072"/>
              <a:ext cx="0" cy="218377"/>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24" name="Straight Connector 169">
              <a:extLst>
                <a:ext uri="{FF2B5EF4-FFF2-40B4-BE49-F238E27FC236}">
                  <a16:creationId xmlns:a16="http://schemas.microsoft.com/office/drawing/2014/main" id="{FE8B3681-67C8-46B8-B874-48FBECFDD4F5}"/>
                </a:ext>
              </a:extLst>
            </p:cNvPr>
            <p:cNvCxnSpPr>
              <a:cxnSpLocks/>
            </p:cNvCxnSpPr>
            <p:nvPr/>
          </p:nvCxnSpPr>
          <p:spPr>
            <a:xfrm>
              <a:off x="4198103" y="3552072"/>
              <a:ext cx="0" cy="218377"/>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25" name="Straight Connector 170">
              <a:extLst>
                <a:ext uri="{FF2B5EF4-FFF2-40B4-BE49-F238E27FC236}">
                  <a16:creationId xmlns:a16="http://schemas.microsoft.com/office/drawing/2014/main" id="{5FE2B19E-D6A8-40E7-831B-832BDA274393}"/>
                </a:ext>
              </a:extLst>
            </p:cNvPr>
            <p:cNvCxnSpPr>
              <a:cxnSpLocks/>
            </p:cNvCxnSpPr>
            <p:nvPr/>
          </p:nvCxnSpPr>
          <p:spPr>
            <a:xfrm>
              <a:off x="4323154" y="3549635"/>
              <a:ext cx="0" cy="220814"/>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grpSp>
      <p:grpSp>
        <p:nvGrpSpPr>
          <p:cNvPr id="26" name="Group 163">
            <a:extLst>
              <a:ext uri="{FF2B5EF4-FFF2-40B4-BE49-F238E27FC236}">
                <a16:creationId xmlns:a16="http://schemas.microsoft.com/office/drawing/2014/main" id="{EEB9FE7F-FFDA-43EB-B7BA-F079D266DC43}"/>
              </a:ext>
            </a:extLst>
          </p:cNvPr>
          <p:cNvGrpSpPr/>
          <p:nvPr/>
        </p:nvGrpSpPr>
        <p:grpSpPr>
          <a:xfrm>
            <a:off x="7703959" y="2904249"/>
            <a:ext cx="240915" cy="220817"/>
            <a:chOff x="4082239" y="3549635"/>
            <a:chExt cx="240915" cy="220817"/>
          </a:xfrm>
        </p:grpSpPr>
        <p:cxnSp>
          <p:nvCxnSpPr>
            <p:cNvPr id="27" name="Straight Connector 164">
              <a:extLst>
                <a:ext uri="{FF2B5EF4-FFF2-40B4-BE49-F238E27FC236}">
                  <a16:creationId xmlns:a16="http://schemas.microsoft.com/office/drawing/2014/main" id="{01AA2DC4-4CCA-4AEA-837B-35A7C907A69D}"/>
                </a:ext>
              </a:extLst>
            </p:cNvPr>
            <p:cNvCxnSpPr>
              <a:cxnSpLocks/>
            </p:cNvCxnSpPr>
            <p:nvPr/>
          </p:nvCxnSpPr>
          <p:spPr>
            <a:xfrm>
              <a:off x="4082239" y="3556842"/>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28" name="Straight Connector 165">
              <a:extLst>
                <a:ext uri="{FF2B5EF4-FFF2-40B4-BE49-F238E27FC236}">
                  <a16:creationId xmlns:a16="http://schemas.microsoft.com/office/drawing/2014/main" id="{C137A161-2A1D-406E-8B03-C5A858D71E21}"/>
                </a:ext>
              </a:extLst>
            </p:cNvPr>
            <p:cNvCxnSpPr>
              <a:cxnSpLocks/>
            </p:cNvCxnSpPr>
            <p:nvPr/>
          </p:nvCxnSpPr>
          <p:spPr>
            <a:xfrm>
              <a:off x="4198103" y="3556842"/>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cxnSp>
          <p:nvCxnSpPr>
            <p:cNvPr id="29" name="Straight Connector 166">
              <a:extLst>
                <a:ext uri="{FF2B5EF4-FFF2-40B4-BE49-F238E27FC236}">
                  <a16:creationId xmlns:a16="http://schemas.microsoft.com/office/drawing/2014/main" id="{7D6BA530-E2F6-432D-87B1-31A06303CDD5}"/>
                </a:ext>
              </a:extLst>
            </p:cNvPr>
            <p:cNvCxnSpPr>
              <a:cxnSpLocks/>
            </p:cNvCxnSpPr>
            <p:nvPr/>
          </p:nvCxnSpPr>
          <p:spPr>
            <a:xfrm>
              <a:off x="4323154" y="3549635"/>
              <a:ext cx="0" cy="213610"/>
            </a:xfrm>
            <a:prstGeom prst="line">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cxnSp>
      </p:grpSp>
      <p:grpSp>
        <p:nvGrpSpPr>
          <p:cNvPr id="30" name="Group 149">
            <a:extLst>
              <a:ext uri="{FF2B5EF4-FFF2-40B4-BE49-F238E27FC236}">
                <a16:creationId xmlns:a16="http://schemas.microsoft.com/office/drawing/2014/main" id="{4ABA4F87-7E23-49A3-A25E-61F46A9C47AF}"/>
              </a:ext>
            </a:extLst>
          </p:cNvPr>
          <p:cNvGrpSpPr/>
          <p:nvPr/>
        </p:nvGrpSpPr>
        <p:grpSpPr>
          <a:xfrm>
            <a:off x="7293927" y="3119134"/>
            <a:ext cx="938653" cy="910497"/>
            <a:chOff x="3777421" y="3753720"/>
            <a:chExt cx="788810" cy="1318213"/>
          </a:xfrm>
        </p:grpSpPr>
        <p:sp>
          <p:nvSpPr>
            <p:cNvPr id="31" name="Rectangle 150">
              <a:extLst>
                <a:ext uri="{FF2B5EF4-FFF2-40B4-BE49-F238E27FC236}">
                  <a16:creationId xmlns:a16="http://schemas.microsoft.com/office/drawing/2014/main" id="{EC0F43AE-B2C8-4F6A-8244-A62495B18C83}"/>
                </a:ext>
              </a:extLst>
            </p:cNvPr>
            <p:cNvSpPr/>
            <p:nvPr/>
          </p:nvSpPr>
          <p:spPr>
            <a:xfrm>
              <a:off x="3962152" y="40585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32" name="Rectangle 151">
              <a:extLst>
                <a:ext uri="{FF2B5EF4-FFF2-40B4-BE49-F238E27FC236}">
                  <a16:creationId xmlns:a16="http://schemas.microsoft.com/office/drawing/2014/main" id="{E74663E0-BC0D-4F04-BBEC-1C742D66E5E3}"/>
                </a:ext>
              </a:extLst>
            </p:cNvPr>
            <p:cNvSpPr/>
            <p:nvPr/>
          </p:nvSpPr>
          <p:spPr>
            <a:xfrm>
              <a:off x="3865784" y="3906121"/>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1400" b="1" dirty="0"/>
            </a:p>
          </p:txBody>
        </p:sp>
        <p:sp>
          <p:nvSpPr>
            <p:cNvPr id="33" name="Rectangle 152">
              <a:extLst>
                <a:ext uri="{FF2B5EF4-FFF2-40B4-BE49-F238E27FC236}">
                  <a16:creationId xmlns:a16="http://schemas.microsoft.com/office/drawing/2014/main" id="{5FD85F35-B9F6-4399-A4B3-73281604AD65}"/>
                </a:ext>
              </a:extLst>
            </p:cNvPr>
            <p:cNvSpPr/>
            <p:nvPr/>
          </p:nvSpPr>
          <p:spPr>
            <a:xfrm>
              <a:off x="3777421" y="3753720"/>
              <a:ext cx="604079" cy="1013413"/>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200" dirty="0"/>
                <a:t>Standards Liaison</a:t>
              </a:r>
              <a:endParaRPr lang="en-US" sz="1200" dirty="0"/>
            </a:p>
          </p:txBody>
        </p:sp>
      </p:grpSp>
      <p:cxnSp>
        <p:nvCxnSpPr>
          <p:cNvPr id="34" name="Straight Arrow Connector 177">
            <a:extLst>
              <a:ext uri="{FF2B5EF4-FFF2-40B4-BE49-F238E27FC236}">
                <a16:creationId xmlns:a16="http://schemas.microsoft.com/office/drawing/2014/main" id="{B693EAA5-FD99-45A6-BFBC-F2291C3588BC}"/>
              </a:ext>
            </a:extLst>
          </p:cNvPr>
          <p:cNvCxnSpPr/>
          <p:nvPr/>
        </p:nvCxnSpPr>
        <p:spPr>
          <a:xfrm>
            <a:off x="6406839" y="2918462"/>
            <a:ext cx="0" cy="1792832"/>
          </a:xfrm>
          <a:prstGeom prst="straightConnector1">
            <a:avLst/>
          </a:prstGeom>
          <a:ln w="3175">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178">
            <a:extLst>
              <a:ext uri="{FF2B5EF4-FFF2-40B4-BE49-F238E27FC236}">
                <a16:creationId xmlns:a16="http://schemas.microsoft.com/office/drawing/2014/main" id="{E16A19FC-23AB-4676-B869-3AB3A8E9E6CA}"/>
              </a:ext>
            </a:extLst>
          </p:cNvPr>
          <p:cNvCxnSpPr>
            <a:cxnSpLocks/>
          </p:cNvCxnSpPr>
          <p:nvPr/>
        </p:nvCxnSpPr>
        <p:spPr>
          <a:xfrm flipH="1">
            <a:off x="6800927" y="2918462"/>
            <a:ext cx="1211830" cy="1792832"/>
          </a:xfrm>
          <a:prstGeom prst="straightConnector1">
            <a:avLst/>
          </a:prstGeom>
          <a:ln w="3175">
            <a:solidFill>
              <a:schemeClr val="bg1">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42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168275" indent="-168275">
              <a:spcBef>
                <a:spcPts val="1200"/>
              </a:spcBef>
              <a:buClr>
                <a:srgbClr val="092E5C"/>
              </a:buClr>
              <a:buSzPct val="100000"/>
              <a:buFont typeface="Arial" charset="0"/>
              <a:buChar char="•"/>
            </a:pPr>
            <a:r>
              <a:rPr lang="en-US" dirty="0">
                <a:solidFill>
                  <a:srgbClr val="092E5C"/>
                </a:solidFill>
                <a:latin typeface="Arial" charset="0"/>
              </a:rPr>
              <a:t>Founded 1994 (from </a:t>
            </a:r>
            <a:r>
              <a:rPr lang="de-DE" dirty="0"/>
              <a:t>Open GRASS </a:t>
            </a:r>
            <a:r>
              <a:rPr lang="de-DE" dirty="0" err="1"/>
              <a:t>Foundation</a:t>
            </a:r>
            <a:r>
              <a:rPr lang="en-US" dirty="0">
                <a:solidFill>
                  <a:srgbClr val="092E5C"/>
                </a:solidFill>
                <a:latin typeface="Arial" charset="0"/>
              </a:rPr>
              <a:t>)</a:t>
            </a:r>
          </a:p>
          <a:p>
            <a:pPr marL="168275" indent="-168275">
              <a:spcBef>
                <a:spcPts val="1200"/>
              </a:spcBef>
              <a:buClr>
                <a:srgbClr val="092E5C"/>
              </a:buClr>
              <a:buSzPct val="100000"/>
              <a:buFont typeface="Arial" charset="0"/>
              <a:buChar char="•"/>
            </a:pPr>
            <a:r>
              <a:rPr lang="en-US" dirty="0">
                <a:solidFill>
                  <a:srgbClr val="092E5C"/>
                </a:solidFill>
                <a:latin typeface="Arial" charset="0"/>
              </a:rPr>
              <a:t>&gt; 525 member </a:t>
            </a:r>
            <a:r>
              <a:rPr lang="en-US" dirty="0" err="1">
                <a:solidFill>
                  <a:srgbClr val="092E5C"/>
                </a:solidFill>
                <a:latin typeface="Arial" charset="0"/>
              </a:rPr>
              <a:t>organisationen</a:t>
            </a:r>
            <a:endParaRPr lang="en-US" dirty="0">
              <a:solidFill>
                <a:srgbClr val="092E5C"/>
              </a:solidFill>
              <a:latin typeface="Arial" charset="0"/>
            </a:endParaRPr>
          </a:p>
          <a:p>
            <a:pPr marL="168275" indent="-168275">
              <a:spcBef>
                <a:spcPts val="1200"/>
              </a:spcBef>
              <a:buClr>
                <a:srgbClr val="092E5C"/>
              </a:buClr>
              <a:buSzPct val="100000"/>
              <a:buFont typeface="Arial" charset="0"/>
              <a:buChar char="•"/>
            </a:pPr>
            <a:r>
              <a:rPr lang="en-US" dirty="0">
                <a:solidFill>
                  <a:srgbClr val="092E5C"/>
                </a:solidFill>
                <a:latin typeface="Arial" charset="0"/>
              </a:rPr>
              <a:t>2011: "Number of European members exceeded number of North American members for the first time."</a:t>
            </a:r>
          </a:p>
          <a:p>
            <a:pPr marL="168275" indent="-168275">
              <a:spcBef>
                <a:spcPts val="1200"/>
              </a:spcBef>
              <a:buClr>
                <a:srgbClr val="092E5C"/>
              </a:buClr>
              <a:buSzPct val="100000"/>
              <a:buFont typeface="Arial" charset="0"/>
              <a:buChar char="•"/>
            </a:pPr>
            <a:r>
              <a:rPr lang="en-US" altLang="ja-JP" dirty="0">
                <a:solidFill>
                  <a:srgbClr val="092E5C"/>
                </a:solidFill>
                <a:latin typeface="Arial" charset="0"/>
              </a:rPr>
              <a:t>100 innovation initiatives</a:t>
            </a:r>
          </a:p>
          <a:p>
            <a:pPr marL="168275" indent="-168275">
              <a:spcBef>
                <a:spcPts val="1200"/>
              </a:spcBef>
              <a:buClr>
                <a:srgbClr val="092E5C"/>
              </a:buClr>
              <a:buSzPct val="100000"/>
              <a:buFont typeface="Arial" charset="0"/>
              <a:buChar char="•"/>
            </a:pPr>
            <a:r>
              <a:rPr lang="en-US" dirty="0">
                <a:solidFill>
                  <a:srgbClr val="092E5C"/>
                </a:solidFill>
                <a:latin typeface="Arial" charset="0"/>
              </a:rPr>
              <a:t>48 Open S</a:t>
            </a:r>
            <a:r>
              <a:rPr lang="en-US" altLang="ja-JP" dirty="0">
                <a:solidFill>
                  <a:srgbClr val="092E5C"/>
                </a:solidFill>
                <a:latin typeface="Arial" charset="0"/>
              </a:rPr>
              <a:t>tandards</a:t>
            </a:r>
          </a:p>
          <a:p>
            <a:pPr marL="168275" indent="-168275">
              <a:spcBef>
                <a:spcPts val="1200"/>
              </a:spcBef>
              <a:buClr>
                <a:srgbClr val="092E5C"/>
              </a:buClr>
              <a:buSzPct val="100000"/>
              <a:buFont typeface="Arial" charset="0"/>
              <a:buChar char="•"/>
            </a:pPr>
            <a:r>
              <a:rPr lang="en-US" dirty="0">
                <a:solidFill>
                  <a:srgbClr val="092E5C"/>
                </a:solidFill>
                <a:latin typeface="Arial" charset="0"/>
              </a:rPr>
              <a:t>230 OGC certified products</a:t>
            </a:r>
          </a:p>
          <a:p>
            <a:pPr marL="168275" indent="-168275">
              <a:spcBef>
                <a:spcPts val="1200"/>
              </a:spcBef>
              <a:buClr>
                <a:srgbClr val="092E5C"/>
              </a:buClr>
              <a:buSzPct val="100000"/>
              <a:buFont typeface="Arial" charset="0"/>
              <a:buChar char="•"/>
            </a:pPr>
            <a:r>
              <a:rPr lang="en-US" dirty="0">
                <a:solidFill>
                  <a:srgbClr val="092E5C"/>
                </a:solidFill>
                <a:latin typeface="Arial" charset="0"/>
              </a:rPr>
              <a:t>Thousands of implementations</a:t>
            </a:r>
          </a:p>
          <a:p>
            <a:pPr marL="168275" indent="-168275">
              <a:spcBef>
                <a:spcPts val="1200"/>
              </a:spcBef>
              <a:buClr>
                <a:srgbClr val="092E5C"/>
              </a:buClr>
              <a:buSzPct val="100000"/>
              <a:buFont typeface="Arial" charset="0"/>
              <a:buChar char="•"/>
            </a:pPr>
            <a:endParaRPr lang="en-US" dirty="0">
              <a:solidFill>
                <a:srgbClr val="092E5C"/>
              </a:solidFill>
              <a:latin typeface="Arial" charset="0"/>
            </a:endParaRPr>
          </a:p>
          <a:p>
            <a:pPr marL="168275" indent="-168275">
              <a:spcBef>
                <a:spcPts val="1200"/>
              </a:spcBef>
              <a:buClr>
                <a:srgbClr val="092E5C"/>
              </a:buClr>
              <a:buSzPct val="100000"/>
              <a:buFont typeface="Arial" charset="0"/>
              <a:buChar char="•"/>
            </a:pPr>
            <a:r>
              <a:rPr lang="en-US" dirty="0" smtClean="0">
                <a:solidFill>
                  <a:srgbClr val="092E5C"/>
                </a:solidFill>
                <a:latin typeface="Arial" charset="0"/>
              </a:rPr>
              <a:t>About 2020: see https</a:t>
            </a:r>
            <a:r>
              <a:rPr lang="en-US" dirty="0">
                <a:solidFill>
                  <a:srgbClr val="092E5C"/>
                </a:solidFill>
                <a:latin typeface="Arial" charset="0"/>
              </a:rPr>
              <a:t>://www.ogc.org/2020infographic</a:t>
            </a:r>
          </a:p>
          <a:p>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4</a:t>
            </a:fld>
            <a:endParaRPr lang="en-US" dirty="0"/>
          </a:p>
        </p:txBody>
      </p:sp>
      <p:sp>
        <p:nvSpPr>
          <p:cNvPr id="5" name="Rechteck 4"/>
          <p:cNvSpPr/>
          <p:nvPr/>
        </p:nvSpPr>
        <p:spPr>
          <a:xfrm>
            <a:off x="899592" y="6093296"/>
            <a:ext cx="3475631" cy="246221"/>
          </a:xfrm>
          <a:prstGeom prst="rect">
            <a:avLst/>
          </a:prstGeom>
        </p:spPr>
        <p:txBody>
          <a:bodyPr wrap="none">
            <a:spAutoFit/>
          </a:bodyPr>
          <a:lstStyle/>
          <a:p>
            <a:r>
              <a:rPr lang="de-DE" b="0" dirty="0" smtClean="0">
                <a:latin typeface="+mn-lt"/>
                <a:hlinkClick r:id="rId2"/>
              </a:rPr>
              <a:t>https://www.opengeospatial.org/ogc/historylong</a:t>
            </a:r>
            <a:r>
              <a:rPr lang="de-DE" b="0" dirty="0" smtClean="0">
                <a:latin typeface="+mn-lt"/>
              </a:rPr>
              <a:t> [2020-11-13]</a:t>
            </a:r>
            <a:endParaRPr lang="de-DE" b="0" dirty="0">
              <a:latin typeface="+mn-lt"/>
            </a:endParaRPr>
          </a:p>
        </p:txBody>
      </p:sp>
    </p:spTree>
    <p:extLst>
      <p:ext uri="{BB962C8B-B14F-4D97-AF65-F5344CB8AC3E}">
        <p14:creationId xmlns:p14="http://schemas.microsoft.com/office/powerpoint/2010/main" val="781142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Technical </a:t>
            </a:r>
            <a:r>
              <a:rPr lang="de-DE" dirty="0" smtClean="0"/>
              <a:t>Committee (TC)</a:t>
            </a:r>
            <a:endParaRPr lang="de-DE" dirty="0"/>
          </a:p>
        </p:txBody>
      </p:sp>
      <p:sp>
        <p:nvSpPr>
          <p:cNvPr id="3" name="Inhaltsplatzhalter 2"/>
          <p:cNvSpPr>
            <a:spLocks noGrp="1"/>
          </p:cNvSpPr>
          <p:nvPr>
            <p:ph idx="1"/>
          </p:nvPr>
        </p:nvSpPr>
        <p:spPr/>
        <p:txBody>
          <a:bodyPr/>
          <a:lstStyle/>
          <a:p>
            <a:r>
              <a:rPr lang="en-US" dirty="0" smtClean="0"/>
              <a:t>… where </a:t>
            </a:r>
            <a:r>
              <a:rPr lang="en-US" dirty="0"/>
              <a:t>the formal standards development consensus discussion and approval process occurs. The many </a:t>
            </a:r>
            <a:r>
              <a:rPr lang="en-US" b="1" dirty="0"/>
              <a:t>Domain Working </a:t>
            </a:r>
            <a:r>
              <a:rPr lang="en-US" b="1" dirty="0" smtClean="0"/>
              <a:t>Groups </a:t>
            </a:r>
            <a:r>
              <a:rPr lang="en-US" dirty="0" smtClean="0"/>
              <a:t>(</a:t>
            </a:r>
            <a:r>
              <a:rPr lang="en-US" b="1" dirty="0" smtClean="0"/>
              <a:t>DWGs</a:t>
            </a:r>
            <a:r>
              <a:rPr lang="en-US" dirty="0" smtClean="0"/>
              <a:t>) and </a:t>
            </a:r>
            <a:r>
              <a:rPr lang="en-US" b="1" dirty="0" smtClean="0"/>
              <a:t>Standards Working Groups (SWGs) </a:t>
            </a:r>
            <a:r>
              <a:rPr lang="en-US" dirty="0" smtClean="0"/>
              <a:t>comprise </a:t>
            </a:r>
            <a:r>
              <a:rPr lang="en-US" dirty="0"/>
              <a:t>the TC. </a:t>
            </a:r>
            <a:r>
              <a:rPr lang="en-US" sz="1400" dirty="0"/>
              <a:t>[</a:t>
            </a:r>
            <a:r>
              <a:rPr lang="en-US" sz="1400" dirty="0" smtClean="0"/>
              <a:t>OGC 2016]</a:t>
            </a:r>
            <a:endParaRPr lang="en-US" dirty="0" smtClean="0"/>
          </a:p>
          <a:p>
            <a:r>
              <a:rPr lang="en-US" dirty="0" smtClean="0"/>
              <a:t>responsible </a:t>
            </a:r>
            <a:r>
              <a:rPr lang="en-US" dirty="0"/>
              <a:t>for all aspects of the formal </a:t>
            </a:r>
            <a:r>
              <a:rPr lang="en-US" b="1" dirty="0"/>
              <a:t>consensus OGC specification process</a:t>
            </a:r>
            <a:r>
              <a:rPr lang="en-US" dirty="0"/>
              <a:t>. This includes:</a:t>
            </a:r>
          </a:p>
          <a:p>
            <a:pPr lvl="1"/>
            <a:r>
              <a:rPr lang="en-US" dirty="0"/>
              <a:t>Coordinate development of and modifications to the OGC Abstract Specification;</a:t>
            </a:r>
          </a:p>
          <a:p>
            <a:pPr lvl="1"/>
            <a:r>
              <a:rPr lang="en-US" dirty="0"/>
              <a:t>Coordinate development and adoption of OGC Implementation Specifications;</a:t>
            </a:r>
          </a:p>
          <a:p>
            <a:pPr lvl="1"/>
            <a:r>
              <a:rPr lang="en-US" dirty="0"/>
              <a:t>Act on specification change proposals (acceptance, rejection, and conditional acceptance);</a:t>
            </a:r>
          </a:p>
          <a:p>
            <a:pPr lvl="1"/>
            <a:r>
              <a:rPr lang="en-US" dirty="0"/>
              <a:t>Many responsibilities concerning evaluation, approval and recommendations of various documents and proposals.</a:t>
            </a:r>
          </a:p>
          <a:p>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40</a:t>
            </a:fld>
            <a:endParaRPr lang="en-US" dirty="0"/>
          </a:p>
        </p:txBody>
      </p:sp>
    </p:spTree>
    <p:extLst>
      <p:ext uri="{BB962C8B-B14F-4D97-AF65-F5344CB8AC3E}">
        <p14:creationId xmlns:p14="http://schemas.microsoft.com/office/powerpoint/2010/main" val="3786278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OGC </a:t>
            </a:r>
            <a:r>
              <a:rPr lang="de-DE" dirty="0" err="1"/>
              <a:t>Architecture</a:t>
            </a:r>
            <a:r>
              <a:rPr lang="de-DE" dirty="0"/>
              <a:t> Board - OAB</a:t>
            </a:r>
          </a:p>
        </p:txBody>
      </p:sp>
      <p:sp>
        <p:nvSpPr>
          <p:cNvPr id="3" name="Inhaltsplatzhalter 2"/>
          <p:cNvSpPr>
            <a:spLocks noGrp="1"/>
          </p:cNvSpPr>
          <p:nvPr>
            <p:ph idx="1"/>
          </p:nvPr>
        </p:nvSpPr>
        <p:spPr/>
        <p:txBody>
          <a:bodyPr/>
          <a:lstStyle/>
          <a:p>
            <a:r>
              <a:rPr lang="en-US" dirty="0"/>
              <a:t>a forum to discuss the OGC-wide standards architecture.  </a:t>
            </a:r>
            <a:endParaRPr lang="en-US" dirty="0" smtClean="0"/>
          </a:p>
          <a:p>
            <a:r>
              <a:rPr lang="en-US" dirty="0" smtClean="0"/>
              <a:t>considers </a:t>
            </a:r>
            <a:r>
              <a:rPr lang="en-US" dirty="0"/>
              <a:t>architecture consistency and life cycle management of the OGC standards baseline. </a:t>
            </a:r>
            <a:endParaRPr lang="en-US" dirty="0" smtClean="0"/>
          </a:p>
          <a:p>
            <a:r>
              <a:rPr lang="en-US" dirty="0" smtClean="0"/>
              <a:t>evaluates </a:t>
            </a:r>
            <a:r>
              <a:rPr lang="en-US" dirty="0"/>
              <a:t>current technology issues and identify gaps in the architecture that need to be responded to by the Membership.   </a:t>
            </a:r>
            <a:endParaRPr lang="en-US" dirty="0" smtClean="0"/>
          </a:p>
          <a:p>
            <a:r>
              <a:rPr lang="en-US" dirty="0" smtClean="0"/>
              <a:t>provides </a:t>
            </a:r>
            <a:r>
              <a:rPr lang="en-US" dirty="0"/>
              <a:t>guidance and recommendations to the TC and the PC.</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41</a:t>
            </a:fld>
            <a:endParaRPr lang="en-US" dirty="0"/>
          </a:p>
        </p:txBody>
      </p:sp>
    </p:spTree>
    <p:extLst>
      <p:ext uri="{BB962C8B-B14F-4D97-AF65-F5344CB8AC3E}">
        <p14:creationId xmlns:p14="http://schemas.microsoft.com/office/powerpoint/2010/main" val="418604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TC </a:t>
            </a:r>
            <a:r>
              <a:rPr lang="de-DE" dirty="0" err="1" smtClean="0"/>
              <a:t>documents</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42</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172400" cy="330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404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Domain Working Groups</a:t>
            </a:r>
            <a:endParaRPr lang="de-DE"/>
          </a:p>
        </p:txBody>
      </p:sp>
      <p:sp>
        <p:nvSpPr>
          <p:cNvPr id="3" name="Inhaltsplatzhalter 2"/>
          <p:cNvSpPr>
            <a:spLocks noGrp="1"/>
          </p:cNvSpPr>
          <p:nvPr>
            <p:ph idx="1"/>
          </p:nvPr>
        </p:nvSpPr>
        <p:spPr/>
        <p:txBody>
          <a:bodyPr/>
          <a:lstStyle/>
          <a:p>
            <a:r>
              <a:rPr lang="en-US" dirty="0" smtClean="0"/>
              <a:t> “[…] members </a:t>
            </a:r>
            <a:r>
              <a:rPr lang="en-US" dirty="0"/>
              <a:t>discuss technical requirements, use cases, and issues related to the development and revision of OGC standards. DWGs present and discuss the results of OGC interoperability </a:t>
            </a:r>
            <a:r>
              <a:rPr lang="en-US" dirty="0" smtClean="0"/>
              <a:t>projects</a:t>
            </a:r>
            <a:r>
              <a:rPr lang="en-US" dirty="0"/>
              <a:t>.” (OGC 2016</a:t>
            </a:r>
            <a:r>
              <a:rPr lang="en-US" dirty="0" smtClean="0"/>
              <a:t>)</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43</a:t>
            </a:fld>
            <a:endParaRPr lang="en-US" dirty="0"/>
          </a:p>
        </p:txBody>
      </p:sp>
      <p:pic>
        <p:nvPicPr>
          <p:cNvPr id="8196" name="Picture 4" descr="C:\Users\behr\AppData\Local\Temp\SNAGHTML7390d3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284984"/>
            <a:ext cx="5331345" cy="4303762"/>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6660232" y="3284984"/>
            <a:ext cx="1944216" cy="830997"/>
          </a:xfrm>
          <a:prstGeom prst="rect">
            <a:avLst/>
          </a:prstGeom>
        </p:spPr>
        <p:txBody>
          <a:bodyPr wrap="square">
            <a:spAutoFit/>
          </a:bodyPr>
          <a:lstStyle/>
          <a:p>
            <a:r>
              <a:rPr lang="en-US" sz="1200" dirty="0" smtClean="0"/>
              <a:t>See the </a:t>
            </a:r>
            <a:r>
              <a:rPr lang="en-US" sz="1200" dirty="0"/>
              <a:t>DWG listing at: http://www.opengeospatial.org/projects/groups/wg</a:t>
            </a:r>
            <a:endParaRPr lang="de-DE" sz="1200" dirty="0"/>
          </a:p>
        </p:txBody>
      </p:sp>
    </p:spTree>
    <p:extLst>
      <p:ext uri="{BB962C8B-B14F-4D97-AF65-F5344CB8AC3E}">
        <p14:creationId xmlns:p14="http://schemas.microsoft.com/office/powerpoint/2010/main" val="4226792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Standards Working Groups (SWGs) </a:t>
            </a:r>
            <a:endParaRPr lang="de-DE" dirty="0"/>
          </a:p>
        </p:txBody>
      </p:sp>
      <p:sp>
        <p:nvSpPr>
          <p:cNvPr id="3" name="Inhaltsplatzhalter 2"/>
          <p:cNvSpPr>
            <a:spLocks noGrp="1"/>
          </p:cNvSpPr>
          <p:nvPr>
            <p:ph idx="1"/>
          </p:nvPr>
        </p:nvSpPr>
        <p:spPr>
          <a:xfrm>
            <a:off x="682625" y="1671638"/>
            <a:ext cx="8065839" cy="4500562"/>
          </a:xfrm>
        </p:spPr>
        <p:txBody>
          <a:bodyPr/>
          <a:lstStyle/>
          <a:p>
            <a:r>
              <a:rPr lang="en-US" dirty="0" smtClean="0"/>
              <a:t>“work </a:t>
            </a:r>
            <a:r>
              <a:rPr lang="en-US" dirty="0"/>
              <a:t>on new (candidate) OGC standards or revisions to an existing OGC standard. Members and invited experts may participate. Each SWG initiative usually lasts from 6 months to 18 months. OGC Intellectual Property Rights policies, discussed above, are in full </a:t>
            </a:r>
            <a:r>
              <a:rPr lang="en-US" dirty="0" smtClean="0"/>
              <a:t>effect</a:t>
            </a:r>
            <a:r>
              <a:rPr lang="en-US" dirty="0"/>
              <a:t>"  </a:t>
            </a:r>
            <a:r>
              <a:rPr lang="en-US" sz="1600" dirty="0"/>
              <a:t>(OGC 2016)</a:t>
            </a:r>
            <a:endParaRPr lang="en-US" dirty="0" smtClean="0"/>
          </a:p>
          <a:p>
            <a:r>
              <a:rPr lang="en-US" dirty="0" smtClean="0"/>
              <a:t>See http</a:t>
            </a:r>
            <a:r>
              <a:rPr lang="en-US" dirty="0"/>
              <a:t>://</a:t>
            </a:r>
            <a:r>
              <a:rPr lang="en-US" dirty="0" smtClean="0"/>
              <a:t>www.opengeospatial.org/projects/groups/swg</a:t>
            </a:r>
            <a:endParaRPr lang="en-US" dirty="0"/>
          </a:p>
          <a:p>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44</a:t>
            </a:fld>
            <a:endParaRPr lang="en-US" dirty="0"/>
          </a:p>
        </p:txBody>
      </p:sp>
      <p:pic>
        <p:nvPicPr>
          <p:cNvPr id="9220" name="Picture 4" descr="C:\Users\behr\AppData\Local\Temp\SNAGHTML73cd2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933056"/>
            <a:ext cx="6628978" cy="431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131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45</a:t>
            </a:fld>
            <a:endParaRPr lang="en-US" dirty="0"/>
          </a:p>
        </p:txBody>
      </p:sp>
      <p:pic>
        <p:nvPicPr>
          <p:cNvPr id="10242" name="Picture 2" descr="C:\Users\behr\AppData\Local\Temp\SNAGHTML7449a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7"/>
            <a:ext cx="9220200" cy="730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38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5" name="Titel 4"/>
          <p:cNvSpPr>
            <a:spLocks noGrp="1"/>
          </p:cNvSpPr>
          <p:nvPr>
            <p:ph type="title"/>
          </p:nvPr>
        </p:nvSpPr>
        <p:spPr/>
        <p:txBody>
          <a:bodyPr/>
          <a:lstStyle/>
          <a:p>
            <a:endParaRPr lang="de-DE"/>
          </a:p>
        </p:txBody>
      </p:sp>
      <p:sp>
        <p:nvSpPr>
          <p:cNvPr id="6" name="Textplatzhalter 5"/>
          <p:cNvSpPr>
            <a:spLocks noGrp="1"/>
          </p:cNvSpPr>
          <p:nvPr>
            <p:ph type="body" idx="1"/>
          </p:nvPr>
        </p:nvSpPr>
        <p:spPr/>
        <p:txBody>
          <a:bodyPr/>
          <a:lstStyle/>
          <a:p>
            <a:r>
              <a:rPr lang="de-DE" dirty="0" err="1" smtClean="0"/>
              <a:t>Outreach</a:t>
            </a:r>
            <a:r>
              <a:rPr lang="de-DE" dirty="0" smtClean="0"/>
              <a:t> </a:t>
            </a:r>
            <a:r>
              <a:rPr lang="de-DE" dirty="0" err="1" smtClean="0"/>
              <a:t>and</a:t>
            </a:r>
            <a:r>
              <a:rPr lang="de-DE" dirty="0" smtClean="0"/>
              <a:t> </a:t>
            </a:r>
            <a:r>
              <a:rPr lang="de-DE" dirty="0" err="1" smtClean="0"/>
              <a:t>Alliances</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46</a:t>
            </a:fld>
            <a:endParaRPr lang="en-US" dirty="0"/>
          </a:p>
        </p:txBody>
      </p:sp>
    </p:spTree>
    <p:extLst>
      <p:ext uri="{BB962C8B-B14F-4D97-AF65-F5344CB8AC3E}">
        <p14:creationId xmlns:p14="http://schemas.microsoft.com/office/powerpoint/2010/main" val="3294196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Communications </a:t>
            </a:r>
            <a:r>
              <a:rPr lang="de-DE" dirty="0" err="1"/>
              <a:t>and</a:t>
            </a:r>
            <a:r>
              <a:rPr lang="de-DE" dirty="0"/>
              <a:t> </a:t>
            </a:r>
            <a:r>
              <a:rPr lang="de-DE" dirty="0" err="1"/>
              <a:t>Outreach</a:t>
            </a:r>
            <a:r>
              <a:rPr lang="de-DE" dirty="0"/>
              <a:t> </a:t>
            </a:r>
            <a:r>
              <a:rPr lang="de-DE" dirty="0" smtClean="0"/>
              <a:t>Program</a:t>
            </a:r>
            <a:endParaRPr lang="de-DE" dirty="0"/>
          </a:p>
        </p:txBody>
      </p:sp>
      <p:sp>
        <p:nvSpPr>
          <p:cNvPr id="3" name="Inhaltsplatzhalter 2"/>
          <p:cNvSpPr>
            <a:spLocks noGrp="1"/>
          </p:cNvSpPr>
          <p:nvPr>
            <p:ph idx="1"/>
          </p:nvPr>
        </p:nvSpPr>
        <p:spPr>
          <a:xfrm>
            <a:off x="682625" y="1671638"/>
            <a:ext cx="5977607" cy="4500562"/>
          </a:xfrm>
        </p:spPr>
        <p:txBody>
          <a:bodyPr/>
          <a:lstStyle/>
          <a:p>
            <a:r>
              <a:rPr lang="en-US" dirty="0"/>
              <a:t>„resources to help technology developers and users take advantage of the OGC's open standards. Technical documents, training materials, test suites, reference implementations and other interoperability resources developed in OGC Interoperability </a:t>
            </a:r>
            <a:r>
              <a:rPr lang="en-US" dirty="0" smtClean="0"/>
              <a:t>Initiatives”</a:t>
            </a:r>
          </a:p>
          <a:p>
            <a:r>
              <a:rPr lang="en-US" dirty="0" smtClean="0"/>
              <a:t>available at http</a:t>
            </a:r>
            <a:r>
              <a:rPr lang="en-US" dirty="0"/>
              <a:t>://wwwdev.opengeospatial.org/resources. </a:t>
            </a:r>
            <a:endParaRPr lang="en-US" dirty="0" smtClean="0"/>
          </a:p>
          <a:p>
            <a:r>
              <a:rPr lang="en-US" dirty="0" smtClean="0"/>
              <a:t>Outreach: OGC </a:t>
            </a:r>
            <a:r>
              <a:rPr lang="en-US" dirty="0"/>
              <a:t>and its members support </a:t>
            </a:r>
            <a:r>
              <a:rPr lang="en-US" b="1" dirty="0"/>
              <a:t>publications, workshops, seminars and conferences </a:t>
            </a:r>
            <a:r>
              <a:rPr lang="en-US" dirty="0"/>
              <a:t>to help technology developers, integrators and procurement managers introduce OGC plug and play capabilities into their architectures.</a:t>
            </a:r>
          </a:p>
          <a:p>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47</a:t>
            </a:fld>
            <a:endParaRPr lang="en-US" dirty="0"/>
          </a:p>
        </p:txBody>
      </p:sp>
      <p:sp>
        <p:nvSpPr>
          <p:cNvPr id="5" name="Rechteck 4"/>
          <p:cNvSpPr/>
          <p:nvPr/>
        </p:nvSpPr>
        <p:spPr>
          <a:xfrm>
            <a:off x="1115616" y="6309320"/>
            <a:ext cx="2943434" cy="246221"/>
          </a:xfrm>
          <a:prstGeom prst="rect">
            <a:avLst/>
          </a:prstGeom>
        </p:spPr>
        <p:txBody>
          <a:bodyPr wrap="none">
            <a:spAutoFit/>
          </a:bodyPr>
          <a:lstStyle/>
          <a:p>
            <a:r>
              <a:rPr lang="de-DE" dirty="0"/>
              <a:t>http://www.opengeospatial.org/ogc/programs</a:t>
            </a:r>
          </a:p>
        </p:txBody>
      </p:sp>
      <p:sp>
        <p:nvSpPr>
          <p:cNvPr id="6" name="Rectangle 52">
            <a:extLst>
              <a:ext uri="{FF2B5EF4-FFF2-40B4-BE49-F238E27FC236}">
                <a16:creationId xmlns:a16="http://schemas.microsoft.com/office/drawing/2014/main" id="{98385D9C-105D-4A81-8FF3-DCA6AC13C488}"/>
              </a:ext>
            </a:extLst>
          </p:cNvPr>
          <p:cNvSpPr/>
          <p:nvPr/>
        </p:nvSpPr>
        <p:spPr>
          <a:xfrm>
            <a:off x="6876256" y="1556792"/>
            <a:ext cx="1904968" cy="3900740"/>
          </a:xfrm>
          <a:prstGeom prst="rect">
            <a:avLst/>
          </a:prstGeom>
          <a:solidFill>
            <a:schemeClr val="bg1">
              <a:lumMod val="95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endParaRPr lang="en-US" sz="900" b="1">
              <a:solidFill>
                <a:schemeClr val="dk1">
                  <a:hueOff val="0"/>
                  <a:satOff val="0"/>
                  <a:lumOff val="0"/>
                  <a:alphaOff val="0"/>
                </a:schemeClr>
              </a:solidFill>
            </a:endParaRPr>
          </a:p>
        </p:txBody>
      </p:sp>
      <p:sp>
        <p:nvSpPr>
          <p:cNvPr id="7" name="Rectangle 131">
            <a:extLst>
              <a:ext uri="{FF2B5EF4-FFF2-40B4-BE49-F238E27FC236}">
                <a16:creationId xmlns:a16="http://schemas.microsoft.com/office/drawing/2014/main" id="{745F0486-1BB2-4286-B83F-C020622DAA21}"/>
              </a:ext>
            </a:extLst>
          </p:cNvPr>
          <p:cNvSpPr/>
          <p:nvPr/>
        </p:nvSpPr>
        <p:spPr>
          <a:xfrm>
            <a:off x="6941535" y="1742639"/>
            <a:ext cx="1774409" cy="606057"/>
          </a:xfrm>
          <a:prstGeom prst="rect">
            <a:avLst/>
          </a:prstGeom>
          <a:noFill/>
          <a:ln w="3175">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en-US" sz="1600" b="1" dirty="0"/>
              <a:t>Communications and Outreach Program</a:t>
            </a:r>
          </a:p>
        </p:txBody>
      </p:sp>
      <p:sp>
        <p:nvSpPr>
          <p:cNvPr id="8" name="Rectangle 140">
            <a:extLst>
              <a:ext uri="{FF2B5EF4-FFF2-40B4-BE49-F238E27FC236}">
                <a16:creationId xmlns:a16="http://schemas.microsoft.com/office/drawing/2014/main" id="{89B2CEDA-2A41-4E58-9F04-34E2C21B83E9}"/>
              </a:ext>
            </a:extLst>
          </p:cNvPr>
          <p:cNvSpPr/>
          <p:nvPr/>
        </p:nvSpPr>
        <p:spPr>
          <a:xfrm>
            <a:off x="7221871" y="2556916"/>
            <a:ext cx="1201846" cy="367784"/>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Strategic Alliance</a:t>
            </a:r>
            <a:endParaRPr lang="en-US" sz="1400" b="1" dirty="0"/>
          </a:p>
        </p:txBody>
      </p:sp>
      <p:sp>
        <p:nvSpPr>
          <p:cNvPr id="9" name="Rectangle 141">
            <a:extLst>
              <a:ext uri="{FF2B5EF4-FFF2-40B4-BE49-F238E27FC236}">
                <a16:creationId xmlns:a16="http://schemas.microsoft.com/office/drawing/2014/main" id="{9B00CF0F-C2F9-484E-AEA1-BC69E95FDE61}"/>
              </a:ext>
            </a:extLst>
          </p:cNvPr>
          <p:cNvSpPr/>
          <p:nvPr/>
        </p:nvSpPr>
        <p:spPr>
          <a:xfrm>
            <a:off x="7221871" y="3031269"/>
            <a:ext cx="1201846" cy="665699"/>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Market and Regional Programs</a:t>
            </a:r>
            <a:endParaRPr lang="en-US" sz="1400" b="1" dirty="0"/>
          </a:p>
        </p:txBody>
      </p:sp>
      <p:sp>
        <p:nvSpPr>
          <p:cNvPr id="10" name="Rectangle 143">
            <a:extLst>
              <a:ext uri="{FF2B5EF4-FFF2-40B4-BE49-F238E27FC236}">
                <a16:creationId xmlns:a16="http://schemas.microsoft.com/office/drawing/2014/main" id="{665F1C33-0DAF-4070-A7EA-05DB42F15D37}"/>
              </a:ext>
            </a:extLst>
          </p:cNvPr>
          <p:cNvSpPr/>
          <p:nvPr/>
        </p:nvSpPr>
        <p:spPr>
          <a:xfrm>
            <a:off x="7221871" y="3803537"/>
            <a:ext cx="1201846" cy="367784"/>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smtClean="0"/>
              <a:t>Education</a:t>
            </a:r>
            <a:endParaRPr lang="en-US" sz="1400" b="1" dirty="0"/>
          </a:p>
        </p:txBody>
      </p:sp>
      <p:sp>
        <p:nvSpPr>
          <p:cNvPr id="11" name="Rectangle 144">
            <a:extLst>
              <a:ext uri="{FF2B5EF4-FFF2-40B4-BE49-F238E27FC236}">
                <a16:creationId xmlns:a16="http://schemas.microsoft.com/office/drawing/2014/main" id="{48BE1EEA-E272-40CE-BBE1-32071BB20497}"/>
              </a:ext>
            </a:extLst>
          </p:cNvPr>
          <p:cNvSpPr/>
          <p:nvPr/>
        </p:nvSpPr>
        <p:spPr>
          <a:xfrm>
            <a:off x="7221871" y="4277890"/>
            <a:ext cx="1201846" cy="367784"/>
          </a:xfrm>
          <a:prstGeom prst="rect">
            <a:avLst/>
          </a:prstGeom>
          <a:solidFill>
            <a:schemeClr val="accent4">
              <a:lumMod val="20000"/>
              <a:lumOff val="80000"/>
            </a:schemeClr>
          </a:solidFill>
          <a:ln w="3175">
            <a:solidFill>
              <a:schemeClr val="bg1">
                <a:lumMod val="5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rot="0" spcFirstLastPara="0" vertOverflow="overflow" horzOverflow="overflow" vert="horz" wrap="square" lIns="5715" tIns="5715" rIns="5715" bIns="5715" numCol="1" spcCol="1270" rtlCol="0" fromWordArt="0" anchor="ctr" anchorCtr="0" forceAA="0" compatLnSpc="1">
            <a:prstTxWarp prst="textNoShape">
              <a:avLst/>
            </a:prstTxWarp>
            <a:noAutofit/>
          </a:bodyPr>
          <a:lstStyle/>
          <a:p>
            <a:pPr algn="ctr" defTabSz="400050">
              <a:lnSpc>
                <a:spcPct val="90000"/>
              </a:lnSpc>
              <a:spcBef>
                <a:spcPct val="0"/>
              </a:spcBef>
              <a:spcAft>
                <a:spcPct val="35000"/>
              </a:spcAft>
            </a:pPr>
            <a:r>
              <a:rPr lang="de-DE" sz="1400" b="1" dirty="0"/>
              <a:t>Member Services</a:t>
            </a:r>
            <a:endParaRPr lang="en-US" sz="1400" b="1" dirty="0"/>
          </a:p>
        </p:txBody>
      </p:sp>
    </p:spTree>
    <p:extLst>
      <p:ext uri="{BB962C8B-B14F-4D97-AF65-F5344CB8AC3E}">
        <p14:creationId xmlns:p14="http://schemas.microsoft.com/office/powerpoint/2010/main" val="2363965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Alliance Partners</a:t>
            </a:r>
          </a:p>
        </p:txBody>
      </p:sp>
      <p:sp>
        <p:nvSpPr>
          <p:cNvPr id="3" name="Inhaltsplatzhalter 2"/>
          <p:cNvSpPr>
            <a:spLocks noGrp="1"/>
          </p:cNvSpPr>
          <p:nvPr>
            <p:ph idx="1"/>
          </p:nvPr>
        </p:nvSpPr>
        <p:spPr/>
        <p:txBody>
          <a:bodyPr/>
          <a:lstStyle/>
          <a:p>
            <a:r>
              <a:rPr lang="en-US" dirty="0"/>
              <a:t>OGC mission is aligned with the missions of many different organizations</a:t>
            </a:r>
            <a:r>
              <a:rPr lang="en-US" dirty="0" smtClean="0"/>
              <a:t>.</a:t>
            </a:r>
          </a:p>
          <a:p>
            <a:r>
              <a:rPr lang="en-US" dirty="0" smtClean="0"/>
              <a:t>Collaboration on </a:t>
            </a:r>
            <a:r>
              <a:rPr lang="en-US" dirty="0"/>
              <a:t>standards development, particularly when an interoperability solution depends on </a:t>
            </a:r>
            <a:r>
              <a:rPr lang="en-US" b="1" dirty="0"/>
              <a:t>consistency between standards </a:t>
            </a:r>
            <a:r>
              <a:rPr lang="en-US" dirty="0"/>
              <a:t>from different standards development organizations. </a:t>
            </a:r>
            <a:endParaRPr lang="en-US" dirty="0" smtClean="0"/>
          </a:p>
          <a:p>
            <a:r>
              <a:rPr lang="en-US" dirty="0" smtClean="0"/>
              <a:t>Standards </a:t>
            </a:r>
            <a:r>
              <a:rPr lang="en-US" dirty="0"/>
              <a:t>organizations look to the OGC for advice on how to </a:t>
            </a:r>
            <a:r>
              <a:rPr lang="en-US" b="1" dirty="0"/>
              <a:t>encode geolocation in their standards </a:t>
            </a:r>
            <a:r>
              <a:rPr lang="en-US" dirty="0"/>
              <a:t>and </a:t>
            </a:r>
            <a:r>
              <a:rPr lang="en-US" dirty="0" smtClean="0"/>
              <a:t>OGC looks </a:t>
            </a:r>
            <a:r>
              <a:rPr lang="en-US" dirty="0"/>
              <a:t>to them to learn what </a:t>
            </a:r>
            <a:r>
              <a:rPr lang="en-US" dirty="0" smtClean="0"/>
              <a:t>must be done </a:t>
            </a:r>
            <a:r>
              <a:rPr lang="en-US" dirty="0"/>
              <a:t>to achieve </a:t>
            </a:r>
            <a:r>
              <a:rPr lang="en-US" b="1" dirty="0"/>
              <a:t>harmonization </a:t>
            </a:r>
            <a:r>
              <a:rPr lang="en-US" dirty="0"/>
              <a:t>across the standards stack. </a:t>
            </a:r>
          </a:p>
          <a:p>
            <a:r>
              <a:rPr lang="en-US" b="1" dirty="0" smtClean="0"/>
              <a:t>Testing </a:t>
            </a:r>
            <a:r>
              <a:rPr lang="en-US" b="1" dirty="0"/>
              <a:t>and </a:t>
            </a:r>
            <a:r>
              <a:rPr lang="en-US" b="1" dirty="0" smtClean="0"/>
              <a:t>validating standards </a:t>
            </a:r>
            <a:r>
              <a:rPr lang="en-US" dirty="0"/>
              <a:t>through joint initiatives such as testbeds, interoperability experiments and pilot projects, and we collaborate on reference architectures to improve interoperability across communities of interest</a:t>
            </a:r>
            <a:r>
              <a:rPr lang="en-US" dirty="0" smtClean="0"/>
              <a:t>.</a:t>
            </a:r>
            <a:endParaRPr lang="en-US" dirty="0"/>
          </a:p>
          <a:p>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48</a:t>
            </a:fld>
            <a:endParaRPr lang="en-US" dirty="0"/>
          </a:p>
        </p:txBody>
      </p:sp>
    </p:spTree>
    <p:extLst>
      <p:ext uri="{BB962C8B-B14F-4D97-AF65-F5344CB8AC3E}">
        <p14:creationId xmlns:p14="http://schemas.microsoft.com/office/powerpoint/2010/main" val="1370842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Example</a:t>
            </a:r>
            <a:r>
              <a:rPr lang="de-DE" dirty="0" smtClean="0"/>
              <a:t> </a:t>
            </a:r>
            <a:r>
              <a:rPr lang="de-DE" dirty="0" err="1" smtClean="0"/>
              <a:t>of</a:t>
            </a:r>
            <a:r>
              <a:rPr lang="de-DE" dirty="0" smtClean="0"/>
              <a:t> </a:t>
            </a:r>
            <a:r>
              <a:rPr lang="de-DE" dirty="0" err="1" smtClean="0"/>
              <a:t>referencing</a:t>
            </a:r>
            <a:r>
              <a:rPr lang="de-DE" dirty="0" smtClean="0"/>
              <a:t> </a:t>
            </a:r>
            <a:r>
              <a:rPr lang="de-DE" dirty="0" err="1" smtClean="0"/>
              <a:t>other</a:t>
            </a:r>
            <a:r>
              <a:rPr lang="de-DE" dirty="0" smtClean="0"/>
              <a:t> </a:t>
            </a:r>
            <a:r>
              <a:rPr lang="de-DE" dirty="0" err="1" smtClean="0"/>
              <a:t>standards</a:t>
            </a:r>
            <a:r>
              <a:rPr lang="de-DE" dirty="0" smtClean="0"/>
              <a:t> </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49</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1704355"/>
            <a:ext cx="6271989" cy="2300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61" y="3934199"/>
            <a:ext cx="6302665" cy="238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1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Gebiete</a:t>
            </a:r>
            <a:endParaRPr lang="de-DE"/>
          </a:p>
        </p:txBody>
      </p:sp>
      <p:sp>
        <p:nvSpPr>
          <p:cNvPr id="3" name="Inhaltsplatzhalter 2"/>
          <p:cNvSpPr>
            <a:spLocks noGrp="1"/>
          </p:cNvSpPr>
          <p:nvPr>
            <p:ph idx="1"/>
          </p:nvPr>
        </p:nvSpPr>
        <p:spPr/>
        <p:txBody>
          <a:bodyPr/>
          <a:lstStyle/>
          <a:p>
            <a:pPr marL="457200" indent="-457200">
              <a:buFont typeface="+mj-lt"/>
              <a:buAutoNum type="arabicPeriod"/>
            </a:pPr>
            <a:r>
              <a:rPr lang="de-DE"/>
              <a:t>Aviation</a:t>
            </a:r>
          </a:p>
          <a:p>
            <a:pPr marL="457200" indent="-457200">
              <a:buFont typeface="+mj-lt"/>
              <a:buAutoNum type="arabicPeriod"/>
            </a:pPr>
            <a:r>
              <a:rPr lang="de-DE"/>
              <a:t>Built Environment &amp; 3D</a:t>
            </a:r>
          </a:p>
          <a:p>
            <a:pPr marL="457200" indent="-457200">
              <a:buFont typeface="+mj-lt"/>
              <a:buAutoNum type="arabicPeriod"/>
            </a:pPr>
            <a:r>
              <a:rPr lang="de-DE"/>
              <a:t>Business Intelligence</a:t>
            </a:r>
          </a:p>
          <a:p>
            <a:pPr marL="457200" indent="-457200">
              <a:buFont typeface="+mj-lt"/>
              <a:buAutoNum type="arabicPeriod"/>
            </a:pPr>
            <a:r>
              <a:rPr lang="de-DE"/>
              <a:t>Defence &amp; Intelligence (D&amp;I)</a:t>
            </a:r>
          </a:p>
          <a:p>
            <a:pPr marL="457200" indent="-457200">
              <a:buFont typeface="+mj-lt"/>
              <a:buAutoNum type="arabicPeriod"/>
            </a:pPr>
            <a:r>
              <a:rPr lang="de-DE"/>
              <a:t>Emergency Response &amp; Disaster Management</a:t>
            </a:r>
          </a:p>
          <a:p>
            <a:pPr marL="457200" indent="-457200">
              <a:buFont typeface="+mj-lt"/>
              <a:buAutoNum type="arabicPeriod"/>
            </a:pPr>
            <a:r>
              <a:rPr lang="de-DE"/>
              <a:t>Energy &amp; Utilities</a:t>
            </a:r>
          </a:p>
          <a:p>
            <a:pPr marL="457200" indent="-457200">
              <a:buFont typeface="+mj-lt"/>
              <a:buAutoNum type="arabicPeriod"/>
            </a:pPr>
            <a:r>
              <a:rPr lang="de-DE"/>
              <a:t>Geosciences &amp; Environment</a:t>
            </a:r>
          </a:p>
          <a:p>
            <a:pPr marL="457200" indent="-457200">
              <a:buFont typeface="+mj-lt"/>
              <a:buAutoNum type="arabicPeriod"/>
            </a:pPr>
            <a:r>
              <a:rPr lang="de-DE"/>
              <a:t>Government &amp; Spatial Data Infrastructure</a:t>
            </a:r>
          </a:p>
          <a:p>
            <a:pPr marL="457200" indent="-457200">
              <a:buFont typeface="+mj-lt"/>
              <a:buAutoNum type="arabicPeriod"/>
            </a:pPr>
            <a:r>
              <a:rPr lang="de-DE"/>
              <a:t>Mobile Internet &amp; Location Services</a:t>
            </a:r>
          </a:p>
          <a:p>
            <a:pPr marL="457200" indent="-457200">
              <a:buFont typeface="+mj-lt"/>
              <a:buAutoNum type="arabicPeriod"/>
            </a:pPr>
            <a:r>
              <a:rPr lang="de-DE"/>
              <a:t>Sensor Webs</a:t>
            </a:r>
          </a:p>
          <a:p>
            <a:pPr marL="457200" indent="-457200">
              <a:buFont typeface="+mj-lt"/>
              <a:buAutoNum type="arabicPeriod"/>
            </a:pPr>
            <a:r>
              <a:rPr lang="de-DE"/>
              <a:t>University and Research</a:t>
            </a:r>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5</a:t>
            </a:fld>
            <a:endParaRPr lang="en-US" dirty="0"/>
          </a:p>
        </p:txBody>
      </p:sp>
      <p:sp>
        <p:nvSpPr>
          <p:cNvPr id="5" name="Rechteck 4"/>
          <p:cNvSpPr/>
          <p:nvPr/>
        </p:nvSpPr>
        <p:spPr>
          <a:xfrm>
            <a:off x="5292080" y="1916832"/>
            <a:ext cx="3438955" cy="307777"/>
          </a:xfrm>
          <a:prstGeom prst="rect">
            <a:avLst/>
          </a:prstGeom>
        </p:spPr>
        <p:txBody>
          <a:bodyPr wrap="none">
            <a:spAutoFit/>
          </a:bodyPr>
          <a:lstStyle/>
          <a:p>
            <a:r>
              <a:rPr lang="de-DE" sz="1400" b="0" smtClean="0">
                <a:latin typeface="Calibri" panose="020F0502020204030204" pitchFamily="34" charset="0"/>
              </a:rPr>
              <a:t>Vgl. http</a:t>
            </a:r>
            <a:r>
              <a:rPr lang="de-DE" sz="1400" b="0">
                <a:latin typeface="Calibri" panose="020F0502020204030204" pitchFamily="34" charset="0"/>
              </a:rPr>
              <a:t>://www.opengeospatial.org/domain</a:t>
            </a:r>
          </a:p>
        </p:txBody>
      </p:sp>
      <p:pic>
        <p:nvPicPr>
          <p:cNvPr id="6" name="Picture 5" descr="Screen Shot 2014-11-16 at 19.20.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hteck 6"/>
          <p:cNvSpPr/>
          <p:nvPr/>
        </p:nvSpPr>
        <p:spPr>
          <a:xfrm>
            <a:off x="1050591" y="2257127"/>
            <a:ext cx="1730602" cy="307777"/>
          </a:xfrm>
          <a:prstGeom prst="rect">
            <a:avLst/>
          </a:prstGeom>
        </p:spPr>
        <p:txBody>
          <a:bodyPr wrap="none">
            <a:spAutoFit/>
          </a:bodyPr>
          <a:lstStyle/>
          <a:p>
            <a:r>
              <a:rPr lang="de-DE" sz="1400" b="0" dirty="0">
                <a:solidFill>
                  <a:srgbClr val="FF391B"/>
                </a:solidFill>
                <a:latin typeface="Calibri" panose="020F0502020204030204" pitchFamily="34" charset="0"/>
              </a:rPr>
              <a:t>Business </a:t>
            </a:r>
            <a:r>
              <a:rPr lang="de-DE" sz="1400" b="0" dirty="0" err="1">
                <a:solidFill>
                  <a:srgbClr val="FF391B"/>
                </a:solidFill>
                <a:latin typeface="Calibri" panose="020F0502020204030204" pitchFamily="34" charset="0"/>
              </a:rPr>
              <a:t>Intelligence</a:t>
            </a:r>
            <a:endParaRPr lang="de-DE" sz="1400" b="0" dirty="0">
              <a:solidFill>
                <a:srgbClr val="FF391B"/>
              </a:solidFill>
              <a:latin typeface="Calibri" panose="020F0502020204030204" pitchFamily="34" charset="0"/>
            </a:endParaRPr>
          </a:p>
        </p:txBody>
      </p:sp>
      <p:cxnSp>
        <p:nvCxnSpPr>
          <p:cNvPr id="10" name="Gerade Verbindung 9"/>
          <p:cNvCxnSpPr/>
          <p:nvPr/>
        </p:nvCxnSpPr>
        <p:spPr bwMode="auto">
          <a:xfrm>
            <a:off x="251520" y="5229200"/>
            <a:ext cx="1872208" cy="288032"/>
          </a:xfrm>
          <a:prstGeom prst="line">
            <a:avLst/>
          </a:prstGeom>
          <a:solidFill>
            <a:schemeClr val="bg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403920" y="5229200"/>
            <a:ext cx="1719808" cy="288032"/>
          </a:xfrm>
          <a:prstGeom prst="line">
            <a:avLst/>
          </a:prstGeom>
          <a:solidFill>
            <a:schemeClr val="bg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hteck 11"/>
          <p:cNvSpPr/>
          <p:nvPr/>
        </p:nvSpPr>
        <p:spPr>
          <a:xfrm>
            <a:off x="6156176" y="6021288"/>
            <a:ext cx="2000869" cy="461665"/>
          </a:xfrm>
          <a:prstGeom prst="rect">
            <a:avLst/>
          </a:prstGeom>
        </p:spPr>
        <p:txBody>
          <a:bodyPr wrap="none">
            <a:spAutoFit/>
          </a:bodyPr>
          <a:lstStyle/>
          <a:p>
            <a:r>
              <a:rPr lang="de-DE" sz="2400" dirty="0" smtClean="0">
                <a:solidFill>
                  <a:srgbClr val="FF391B"/>
                </a:solidFill>
                <a:latin typeface="Calibri" panose="020F0502020204030204" pitchFamily="34" charset="0"/>
              </a:rPr>
              <a:t>Domains 2019</a:t>
            </a:r>
            <a:endParaRPr lang="de-DE" sz="2400" dirty="0">
              <a:solidFill>
                <a:srgbClr val="FF391B"/>
              </a:solidFill>
              <a:latin typeface="Calibri" panose="020F0502020204030204" pitchFamily="34" charset="0"/>
            </a:endParaRPr>
          </a:p>
        </p:txBody>
      </p:sp>
    </p:spTree>
    <p:extLst>
      <p:ext uri="{BB962C8B-B14F-4D97-AF65-F5344CB8AC3E}">
        <p14:creationId xmlns:p14="http://schemas.microsoft.com/office/powerpoint/2010/main" val="2679809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1"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709" y="3048806"/>
            <a:ext cx="2880320" cy="945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0" descr="ISO TC/2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379" y="122427"/>
            <a:ext cx="1924050" cy="5524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0" descr="ISO TC/2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979" y="266443"/>
            <a:ext cx="1924050" cy="5524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a:t>OGC Alliance Partners</a:t>
            </a:r>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50</a:t>
            </a:fld>
            <a:endParaRPr lang="en-US" dirty="0"/>
          </a:p>
        </p:txBody>
      </p:sp>
      <p:pic>
        <p:nvPicPr>
          <p:cNvPr id="3074" name="Picture 2" descr="AG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848" y="44266"/>
            <a:ext cx="3571875" cy="6286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uildingSMART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169046"/>
            <a:ext cx="36195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9243" y="1408584"/>
            <a:ext cx="35814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GIW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4263" y="1118071"/>
            <a:ext cx="762000" cy="73342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irections Magazine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6125" y="2492896"/>
            <a:ext cx="20478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EuroSD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1960" y="527720"/>
            <a:ext cx="2381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oundation for Earth Scienc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0468" y="4418885"/>
            <a:ext cx="68389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earthobservations.org/images/logos/geo_78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8509" y="5678399"/>
            <a:ext cx="3729034" cy="55245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GI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528" y="3212976"/>
            <a:ext cx="1390650" cy="78105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IS Developm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416" y="1484784"/>
            <a:ext cx="666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GSDI"/>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39075" y="5449787"/>
            <a:ext cx="1304925" cy="1181101"/>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GPC GIS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3927" y="4587773"/>
            <a:ext cx="2266950" cy="752476"/>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GRS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07397" y="5411687"/>
            <a:ext cx="1571625"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IEE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98545" y="5159299"/>
            <a:ext cx="1190625" cy="704851"/>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IJIS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6935" y="5364750"/>
            <a:ext cx="1238250" cy="895351"/>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IEMS"/>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6935" y="1237878"/>
            <a:ext cx="28956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ISPRS"/>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7353" y="3666410"/>
            <a:ext cx="1704975" cy="1504951"/>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IET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33475" y="3460461"/>
            <a:ext cx="1681191" cy="894634"/>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ISO TC/2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1579" y="396691"/>
            <a:ext cx="1924050" cy="552451"/>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OM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13295" y="2416695"/>
            <a:ext cx="1295400" cy="514351"/>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OSGeo"/>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54241" y="1709884"/>
            <a:ext cx="24955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descr="OASIS"/>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49772" y="6260101"/>
            <a:ext cx="69056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25" name="Picture 53" descr="W3C"/>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74979" y="3759125"/>
            <a:ext cx="1390650" cy="923925"/>
          </a:xfrm>
          <a:prstGeom prst="rect">
            <a:avLst/>
          </a:prstGeom>
          <a:noFill/>
          <a:extLst>
            <a:ext uri="{909E8E84-426E-40DD-AFC4-6F175D3DCCD1}">
              <a14:hiddenFill xmlns:a14="http://schemas.microsoft.com/office/drawing/2010/main">
                <a:solidFill>
                  <a:srgbClr val="FFFFFF"/>
                </a:solidFill>
              </a14:hiddenFill>
            </a:ext>
          </a:extLst>
        </p:spPr>
      </p:pic>
      <p:pic>
        <p:nvPicPr>
          <p:cNvPr id="3126" name="Picture 5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03682" y="3165579"/>
            <a:ext cx="40100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631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Alliance </a:t>
            </a:r>
            <a:r>
              <a:rPr lang="de-DE" dirty="0" err="1"/>
              <a:t>with</a:t>
            </a:r>
            <a:r>
              <a:rPr lang="de-DE" dirty="0"/>
              <a:t> ISO</a:t>
            </a:r>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51</a:t>
            </a:fld>
            <a:endParaRPr lang="en-US" dirty="0"/>
          </a:p>
        </p:txBody>
      </p:sp>
      <p:pic>
        <p:nvPicPr>
          <p:cNvPr id="4098" name="Picture 2" descr="C:\Users\behr\AppData\Local\Temp\SNAGHTML11d1e8b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7278640" cy="3888432"/>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rot="16200000">
            <a:off x="5715181" y="3223719"/>
            <a:ext cx="6264696" cy="338554"/>
          </a:xfrm>
          <a:prstGeom prst="rect">
            <a:avLst/>
          </a:prstGeom>
        </p:spPr>
        <p:txBody>
          <a:bodyPr wrap="square">
            <a:spAutoFit/>
          </a:bodyPr>
          <a:lstStyle/>
          <a:p>
            <a:r>
              <a:rPr lang="de-DE" sz="800" b="0" smtClean="0"/>
              <a:t>Quelle:: Wolfgang Reinhart (2016). https</a:t>
            </a:r>
            <a:r>
              <a:rPr lang="de-DE" sz="800" b="0"/>
              <a:t>://www.unibw.de/inf4/professuren/geoinformatik/lehre/skripten/herbsttrimester-2016/gi-kapitel-1-standards-intro.pdf/at_download/file</a:t>
            </a:r>
          </a:p>
        </p:txBody>
      </p:sp>
    </p:spTree>
    <p:extLst>
      <p:ext uri="{BB962C8B-B14F-4D97-AF65-F5344CB8AC3E}">
        <p14:creationId xmlns:p14="http://schemas.microsoft.com/office/powerpoint/2010/main" val="1526582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 name="Textplatzhalter 5"/>
          <p:cNvSpPr>
            <a:spLocks noGrp="1"/>
          </p:cNvSpPr>
          <p:nvPr>
            <p:ph type="body" idx="1"/>
          </p:nvPr>
        </p:nvSpPr>
        <p:spPr/>
        <p:txBody>
          <a:bodyPr/>
          <a:lstStyle/>
          <a:p>
            <a:r>
              <a:rPr lang="de-DE" dirty="0" err="1" smtClean="0"/>
              <a:t>Documents</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52</a:t>
            </a:fld>
            <a:endParaRPr lang="en-US" dirty="0"/>
          </a:p>
        </p:txBody>
      </p:sp>
      <p:pic>
        <p:nvPicPr>
          <p:cNvPr id="6146" name="Picture 2" descr="C:\Users\Behr\AppData\Local\Temp\SNAGHTML9ccf0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6071182" cy="392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67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OGC Reference Model (ORM)</a:t>
            </a:r>
            <a:endParaRPr lang="de-DE"/>
          </a:p>
        </p:txBody>
      </p:sp>
      <p:sp>
        <p:nvSpPr>
          <p:cNvPr id="3" name="Inhaltsplatzhalter 2"/>
          <p:cNvSpPr>
            <a:spLocks noGrp="1"/>
          </p:cNvSpPr>
          <p:nvPr>
            <p:ph idx="1"/>
          </p:nvPr>
        </p:nvSpPr>
        <p:spPr>
          <a:xfrm>
            <a:off x="682625" y="1671638"/>
            <a:ext cx="4537447" cy="4500562"/>
          </a:xfrm>
        </p:spPr>
        <p:txBody>
          <a:bodyPr/>
          <a:lstStyle/>
          <a:p>
            <a:r>
              <a:rPr lang="en-US" dirty="0" smtClean="0"/>
              <a:t>a </a:t>
            </a:r>
            <a:r>
              <a:rPr lang="en-US" dirty="0"/>
              <a:t>framework for the ongoing work of the OGC. </a:t>
            </a:r>
          </a:p>
          <a:p>
            <a:r>
              <a:rPr lang="en-US" dirty="0"/>
              <a:t>describes the OGC </a:t>
            </a:r>
            <a:r>
              <a:rPr lang="en-US" b="1" dirty="0"/>
              <a:t>Standards Baseline (SB)</a:t>
            </a:r>
            <a:r>
              <a:rPr lang="en-US" dirty="0"/>
              <a:t> focusing on the relationships between the OGC standards. </a:t>
            </a:r>
            <a:endParaRPr lang="en-US" dirty="0" smtClean="0"/>
          </a:p>
          <a:p>
            <a:r>
              <a:rPr lang="en-US" dirty="0" smtClean="0"/>
              <a:t>The </a:t>
            </a:r>
            <a:r>
              <a:rPr lang="en-US" dirty="0"/>
              <a:t>OGC SB consists of </a:t>
            </a:r>
            <a:endParaRPr lang="en-US" dirty="0" smtClean="0"/>
          </a:p>
          <a:p>
            <a:pPr lvl="1"/>
            <a:r>
              <a:rPr lang="en-US" dirty="0" smtClean="0"/>
              <a:t>the </a:t>
            </a:r>
            <a:r>
              <a:rPr lang="en-US" dirty="0"/>
              <a:t>approved OGC </a:t>
            </a:r>
            <a:r>
              <a:rPr lang="en-US" b="1" dirty="0"/>
              <a:t>Abstract Specification</a:t>
            </a:r>
            <a:r>
              <a:rPr lang="en-US" dirty="0"/>
              <a:t> and </a:t>
            </a:r>
            <a:endParaRPr lang="en-US" dirty="0" smtClean="0"/>
          </a:p>
          <a:p>
            <a:pPr lvl="1"/>
            <a:r>
              <a:rPr lang="en-US" b="1" dirty="0" smtClean="0"/>
              <a:t>OGC </a:t>
            </a:r>
            <a:r>
              <a:rPr lang="en-US" b="1" dirty="0"/>
              <a:t>standards </a:t>
            </a:r>
            <a:r>
              <a:rPr lang="en-US" dirty="0"/>
              <a:t>as well as </a:t>
            </a:r>
            <a:endParaRPr lang="en-US" dirty="0" smtClean="0"/>
          </a:p>
          <a:p>
            <a:pPr lvl="1"/>
            <a:r>
              <a:rPr lang="en-US" dirty="0" smtClean="0"/>
              <a:t>OGC </a:t>
            </a:r>
            <a:r>
              <a:rPr lang="en-US" b="1" dirty="0"/>
              <a:t>Best Practices</a:t>
            </a:r>
            <a:r>
              <a:rPr lang="en-US" dirty="0"/>
              <a:t> documents. </a:t>
            </a:r>
            <a:endParaRPr lang="de-DE" dirty="0"/>
          </a:p>
          <a:p>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53</a:t>
            </a:fld>
            <a:endParaRPr lang="en-US" dirty="0"/>
          </a:p>
        </p:txBody>
      </p:sp>
      <p:pic>
        <p:nvPicPr>
          <p:cNvPr id="1026" name="Picture 2" descr="anc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772816"/>
            <a:ext cx="2857500" cy="2266951"/>
          </a:xfrm>
          <a:prstGeom prst="rect">
            <a:avLst/>
          </a:prstGeom>
          <a:noFill/>
          <a:ln>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hteck 4"/>
          <p:cNvSpPr/>
          <p:nvPr/>
        </p:nvSpPr>
        <p:spPr>
          <a:xfrm>
            <a:off x="1115616" y="5733256"/>
            <a:ext cx="3258393" cy="276999"/>
          </a:xfrm>
          <a:prstGeom prst="rect">
            <a:avLst/>
          </a:prstGeom>
        </p:spPr>
        <p:txBody>
          <a:bodyPr wrap="none">
            <a:spAutoFit/>
          </a:bodyPr>
          <a:lstStyle/>
          <a:p>
            <a:r>
              <a:rPr lang="de-DE" sz="1200" b="0" dirty="0">
                <a:latin typeface="+mn-lt"/>
              </a:rPr>
              <a:t>http://www.opengeospatial.org/standards/orm</a:t>
            </a:r>
          </a:p>
        </p:txBody>
      </p:sp>
    </p:spTree>
    <p:extLst>
      <p:ext uri="{BB962C8B-B14F-4D97-AF65-F5344CB8AC3E}">
        <p14:creationId xmlns:p14="http://schemas.microsoft.com/office/powerpoint/2010/main" val="3055424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OGC Abstract Specification</a:t>
            </a:r>
            <a:endParaRPr lang="de-DE"/>
          </a:p>
        </p:txBody>
      </p:sp>
      <p:sp>
        <p:nvSpPr>
          <p:cNvPr id="3" name="Inhaltsplatzhalter 2"/>
          <p:cNvSpPr>
            <a:spLocks noGrp="1"/>
          </p:cNvSpPr>
          <p:nvPr>
            <p:ph idx="1"/>
          </p:nvPr>
        </p:nvSpPr>
        <p:spPr/>
        <p:txBody>
          <a:bodyPr/>
          <a:lstStyle/>
          <a:p>
            <a:r>
              <a:rPr lang="en-US" dirty="0" smtClean="0"/>
              <a:t>developed by the </a:t>
            </a:r>
            <a:r>
              <a:rPr lang="en-US" dirty="0"/>
              <a:t>OGC Technical Committee (TC</a:t>
            </a:r>
            <a:r>
              <a:rPr lang="en-US" dirty="0" smtClean="0"/>
              <a:t>), </a:t>
            </a:r>
            <a:r>
              <a:rPr lang="en-US" b="1" dirty="0" smtClean="0"/>
              <a:t>an </a:t>
            </a:r>
            <a:r>
              <a:rPr lang="en-US" b="1" dirty="0"/>
              <a:t>architecture in support of its vision of geospatial technology and data </a:t>
            </a:r>
            <a:r>
              <a:rPr lang="en-US" b="1" dirty="0" smtClean="0"/>
              <a:t>interoperability. </a:t>
            </a:r>
            <a:r>
              <a:rPr lang="en-US" sz="1400" dirty="0" smtClean="0"/>
              <a:t>[https</a:t>
            </a:r>
            <a:r>
              <a:rPr lang="en-US" sz="1400" dirty="0"/>
              <a:t>://</a:t>
            </a:r>
            <a:r>
              <a:rPr lang="en-US" sz="1400" dirty="0" smtClean="0"/>
              <a:t>www.opengeospatial.org/standards 2019-07-10]</a:t>
            </a:r>
            <a:endParaRPr lang="en-US" dirty="0" smtClean="0"/>
          </a:p>
          <a:p>
            <a:r>
              <a:rPr lang="en-US" dirty="0" smtClean="0"/>
              <a:t>provides </a:t>
            </a:r>
            <a:r>
              <a:rPr lang="en-US" dirty="0"/>
              <a:t>the conceptual foundation for most OGC standard development activities. </a:t>
            </a:r>
            <a:endParaRPr lang="en-US" dirty="0" smtClean="0"/>
          </a:p>
          <a:p>
            <a:pPr lvl="1"/>
            <a:r>
              <a:rPr lang="en-US" dirty="0" smtClean="0"/>
              <a:t>OGC </a:t>
            </a:r>
            <a:r>
              <a:rPr lang="en-US" dirty="0"/>
              <a:t>standards are built and referenced against the Abstract Specification, thus enabling interoperability between different brands and different kinds of spatial processing systems. </a:t>
            </a:r>
            <a:endParaRPr lang="en-US" dirty="0" smtClean="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54</a:t>
            </a:fld>
            <a:endParaRPr lang="en-US" dirty="0"/>
          </a:p>
        </p:txBody>
      </p:sp>
      <p:sp>
        <p:nvSpPr>
          <p:cNvPr id="5" name="Rechteck 4"/>
          <p:cNvSpPr/>
          <p:nvPr/>
        </p:nvSpPr>
        <p:spPr>
          <a:xfrm>
            <a:off x="5508104" y="908720"/>
            <a:ext cx="2565126" cy="246221"/>
          </a:xfrm>
          <a:prstGeom prst="rect">
            <a:avLst/>
          </a:prstGeom>
        </p:spPr>
        <p:txBody>
          <a:bodyPr wrap="none">
            <a:spAutoFit/>
          </a:bodyPr>
          <a:lstStyle/>
          <a:p>
            <a:r>
              <a:rPr lang="de-DE" dirty="0"/>
              <a:t>http://www.opengeospatial.org/docs/as</a:t>
            </a:r>
          </a:p>
        </p:txBody>
      </p:sp>
    </p:spTree>
    <p:extLst>
      <p:ext uri="{BB962C8B-B14F-4D97-AF65-F5344CB8AC3E}">
        <p14:creationId xmlns:p14="http://schemas.microsoft.com/office/powerpoint/2010/main" val="2729000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55</a:t>
            </a:fld>
            <a:endParaRPr lang="en-US" dirty="0"/>
          </a:p>
        </p:txBody>
      </p:sp>
      <p:pic>
        <p:nvPicPr>
          <p:cNvPr id="1026" name="Picture 2" descr="C:\Users\FRANZ-~1\AppData\Local\Temp\SNAGHTML10f22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2" y="134580"/>
            <a:ext cx="5661691" cy="4852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RANZ-~1\AppData\Local\Temp\SNAGHTML11018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320" y="1100357"/>
            <a:ext cx="6120680" cy="579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828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OGC </a:t>
            </a:r>
            <a:r>
              <a:rPr lang="en-US" dirty="0"/>
              <a:t>Standards and Supporting Documents</a:t>
            </a:r>
            <a:endParaRPr lang="de-DE" dirty="0"/>
          </a:p>
        </p:txBody>
      </p:sp>
      <p:sp>
        <p:nvSpPr>
          <p:cNvPr id="4" name="Inhaltsplatzhalter 3"/>
          <p:cNvSpPr>
            <a:spLocks noGrp="1"/>
          </p:cNvSpPr>
          <p:nvPr>
            <p:ph idx="1"/>
          </p:nvPr>
        </p:nvSpPr>
        <p:spPr>
          <a:xfrm>
            <a:off x="682625" y="1671638"/>
            <a:ext cx="8065839" cy="4500562"/>
          </a:xfrm>
        </p:spPr>
        <p:txBody>
          <a:bodyPr/>
          <a:lstStyle/>
          <a:p>
            <a:r>
              <a:rPr lang="de-DE" dirty="0" smtClean="0"/>
              <a:t>"</a:t>
            </a:r>
            <a:r>
              <a:rPr lang="de-DE" dirty="0" err="1" smtClean="0"/>
              <a:t>technical</a:t>
            </a:r>
            <a:r>
              <a:rPr lang="de-DE" dirty="0" smtClean="0"/>
              <a:t> </a:t>
            </a:r>
            <a:r>
              <a:rPr lang="de-DE" dirty="0" err="1"/>
              <a:t>documents</a:t>
            </a:r>
            <a:r>
              <a:rPr lang="de-DE" dirty="0"/>
              <a:t> </a:t>
            </a:r>
            <a:r>
              <a:rPr lang="de-DE" dirty="0" err="1"/>
              <a:t>that</a:t>
            </a:r>
            <a:r>
              <a:rPr lang="de-DE" dirty="0"/>
              <a:t> </a:t>
            </a:r>
            <a:r>
              <a:rPr lang="de-DE" dirty="0" err="1"/>
              <a:t>detail</a:t>
            </a:r>
            <a:r>
              <a:rPr lang="de-DE" dirty="0"/>
              <a:t> </a:t>
            </a:r>
            <a:r>
              <a:rPr lang="de-DE" dirty="0" err="1"/>
              <a:t>interfaces</a:t>
            </a:r>
            <a:r>
              <a:rPr lang="de-DE" dirty="0"/>
              <a:t> </a:t>
            </a:r>
            <a:r>
              <a:rPr lang="de-DE" dirty="0" err="1"/>
              <a:t>or</a:t>
            </a:r>
            <a:r>
              <a:rPr lang="de-DE" dirty="0"/>
              <a:t> </a:t>
            </a:r>
            <a:r>
              <a:rPr lang="de-DE" dirty="0" err="1"/>
              <a:t>encodings</a:t>
            </a:r>
            <a:r>
              <a:rPr lang="de-DE" dirty="0" smtClean="0"/>
              <a:t>" … "</a:t>
            </a:r>
            <a:r>
              <a:rPr lang="en-US" dirty="0"/>
              <a:t>the main </a:t>
            </a:r>
            <a:r>
              <a:rPr lang="en-US" dirty="0" smtClean="0"/>
              <a:t>'products</a:t>
            </a:r>
            <a:r>
              <a:rPr lang="en-US" dirty="0"/>
              <a:t>'</a:t>
            </a:r>
            <a:r>
              <a:rPr lang="en-US" dirty="0" smtClean="0"/>
              <a:t> </a:t>
            </a:r>
            <a:r>
              <a:rPr lang="en-US" dirty="0"/>
              <a:t>of the Open Geospatial Consortium and have been developed by the membership to address specific interoperability </a:t>
            </a:r>
            <a:r>
              <a:rPr lang="en-US" dirty="0" smtClean="0"/>
              <a:t>challenges" </a:t>
            </a:r>
            <a:r>
              <a:rPr lang="de-DE" sz="1200" dirty="0" smtClean="0"/>
              <a:t>[http</a:t>
            </a:r>
            <a:r>
              <a:rPr lang="de-DE" sz="1200" dirty="0"/>
              <a:t>://</a:t>
            </a:r>
            <a:r>
              <a:rPr lang="de-DE" sz="1200" dirty="0" smtClean="0"/>
              <a:t>www.opengeospatial.org/standards]</a:t>
            </a:r>
            <a:endParaRPr lang="de-DE" dirty="0"/>
          </a:p>
          <a:p>
            <a:endParaRPr lang="en-US" dirty="0" smtClean="0"/>
          </a:p>
          <a:p>
            <a:r>
              <a:rPr lang="en-US" dirty="0" smtClean="0"/>
              <a:t>Two </a:t>
            </a:r>
            <a:r>
              <a:rPr lang="en-US" dirty="0"/>
              <a:t>tracks of standards:  [http://</a:t>
            </a:r>
            <a:r>
              <a:rPr lang="en-US" dirty="0" smtClean="0"/>
              <a:t>www.opengeospatial.org/standards]</a:t>
            </a:r>
          </a:p>
          <a:p>
            <a:pPr lvl="1"/>
            <a:r>
              <a:rPr lang="en-US" dirty="0" smtClean="0"/>
              <a:t>the </a:t>
            </a:r>
            <a:r>
              <a:rPr lang="en-US" dirty="0"/>
              <a:t>Full standard track and </a:t>
            </a:r>
            <a:endParaRPr lang="en-US" dirty="0" smtClean="0"/>
          </a:p>
          <a:p>
            <a:pPr lvl="1"/>
            <a:r>
              <a:rPr lang="en-US" dirty="0" smtClean="0"/>
              <a:t>the </a:t>
            </a:r>
            <a:r>
              <a:rPr lang="en-US" dirty="0"/>
              <a:t>Community standard </a:t>
            </a:r>
            <a:r>
              <a:rPr lang="en-US" dirty="0" smtClean="0"/>
              <a:t>track, "</a:t>
            </a:r>
            <a:r>
              <a:rPr lang="de-DE" dirty="0" smtClean="0"/>
              <a:t>a </a:t>
            </a:r>
            <a:r>
              <a:rPr lang="de-DE" dirty="0" err="1"/>
              <a:t>more</a:t>
            </a:r>
            <a:r>
              <a:rPr lang="de-DE" dirty="0"/>
              <a:t> </a:t>
            </a:r>
            <a:r>
              <a:rPr lang="de-DE" dirty="0" err="1"/>
              <a:t>lightweight</a:t>
            </a:r>
            <a:r>
              <a:rPr lang="de-DE" dirty="0"/>
              <a:t> </a:t>
            </a:r>
            <a:r>
              <a:rPr lang="de-DE" dirty="0" err="1" smtClean="0"/>
              <a:t>process</a:t>
            </a:r>
            <a:r>
              <a:rPr lang="de-DE" dirty="0" smtClean="0"/>
              <a:t>" </a:t>
            </a:r>
            <a:r>
              <a:rPr lang="de-DE" dirty="0" err="1" smtClean="0"/>
              <a:t>since</a:t>
            </a:r>
            <a:r>
              <a:rPr lang="de-DE" dirty="0"/>
              <a:t> </a:t>
            </a:r>
            <a:r>
              <a:rPr lang="de-DE" dirty="0" smtClean="0"/>
              <a:t>2015, </a:t>
            </a:r>
            <a:r>
              <a:rPr lang="de-DE" dirty="0" err="1" smtClean="0"/>
              <a:t>to</a:t>
            </a:r>
            <a:r>
              <a:rPr lang="de-DE" dirty="0" smtClean="0"/>
              <a:t> </a:t>
            </a:r>
            <a:r>
              <a:rPr lang="de-DE" dirty="0" err="1" smtClean="0"/>
              <a:t>enable</a:t>
            </a:r>
            <a:r>
              <a:rPr lang="de-DE" dirty="0" smtClean="0"/>
              <a:t> </a:t>
            </a:r>
            <a:r>
              <a:rPr lang="de-DE" dirty="0" err="1" smtClean="0"/>
              <a:t>standardization</a:t>
            </a:r>
            <a:r>
              <a:rPr lang="de-DE" dirty="0" smtClean="0"/>
              <a:t> </a:t>
            </a:r>
            <a:r>
              <a:rPr lang="de-DE" dirty="0" err="1" smtClean="0"/>
              <a:t>of</a:t>
            </a:r>
            <a:r>
              <a:rPr lang="de-DE" dirty="0" smtClean="0"/>
              <a:t> </a:t>
            </a:r>
            <a:r>
              <a:rPr lang="de-DE" dirty="0"/>
              <a:t>“de facto” </a:t>
            </a:r>
            <a:r>
              <a:rPr lang="de-DE" dirty="0" err="1"/>
              <a:t>standards</a:t>
            </a:r>
            <a:r>
              <a:rPr lang="de-DE" dirty="0" smtClean="0"/>
              <a:t> (like </a:t>
            </a:r>
            <a:r>
              <a:rPr lang="de-DE" dirty="0" err="1"/>
              <a:t>G</a:t>
            </a:r>
            <a:r>
              <a:rPr lang="de-DE" dirty="0" err="1" smtClean="0"/>
              <a:t>eoJSON</a:t>
            </a:r>
            <a:r>
              <a:rPr lang="de-DE" dirty="0" smtClean="0"/>
              <a:t>) </a:t>
            </a:r>
            <a:r>
              <a:rPr lang="de-DE" sz="1400" dirty="0" smtClean="0"/>
              <a:t>[http</a:t>
            </a:r>
            <a:r>
              <a:rPr lang="de-DE" sz="1400" dirty="0"/>
              <a:t>://</a:t>
            </a:r>
            <a:r>
              <a:rPr lang="de-DE" sz="1400" dirty="0" smtClean="0"/>
              <a:t>www.opengeospatial.org/blog/2543 2018-09-07]</a:t>
            </a:r>
            <a:endParaRPr lang="en-US" dirty="0" smtClean="0"/>
          </a:p>
          <a:p>
            <a:endParaRPr lang="de-DE" dirty="0" smtClean="0"/>
          </a:p>
          <a:p>
            <a:r>
              <a:rPr lang="de-DE" b="1" dirty="0" smtClean="0"/>
              <a:t>OGC </a:t>
            </a:r>
            <a:r>
              <a:rPr lang="de-DE" b="1" dirty="0"/>
              <a:t>Implementation </a:t>
            </a:r>
            <a:r>
              <a:rPr lang="de-DE" b="1" dirty="0" smtClean="0"/>
              <a:t>Standards</a:t>
            </a:r>
            <a:r>
              <a:rPr lang="de-DE" dirty="0" smtClean="0"/>
              <a:t>: "</a:t>
            </a:r>
            <a:r>
              <a:rPr lang="en-US" dirty="0"/>
              <a:t>more technical audience and detail the interface structure between software </a:t>
            </a:r>
            <a:r>
              <a:rPr lang="en-US" dirty="0" smtClean="0"/>
              <a:t>components"</a:t>
            </a:r>
            <a:endParaRPr lang="de-DE" dirty="0"/>
          </a:p>
        </p:txBody>
      </p:sp>
      <p:sp>
        <p:nvSpPr>
          <p:cNvPr id="2" name="Foliennummernplatzhalter 1"/>
          <p:cNvSpPr>
            <a:spLocks noGrp="1"/>
          </p:cNvSpPr>
          <p:nvPr>
            <p:ph type="sldNum" sz="quarter" idx="11"/>
          </p:nvPr>
        </p:nvSpPr>
        <p:spPr/>
        <p:txBody>
          <a:bodyPr/>
          <a:lstStyle/>
          <a:p>
            <a:pPr>
              <a:defRPr/>
            </a:pPr>
            <a:fld id="{45DE8C68-F4EC-4B19-9E72-6C1C526708C6}" type="slidenum">
              <a:rPr lang="en-US" smtClean="0"/>
              <a:pPr>
                <a:defRPr/>
              </a:pPr>
              <a:t>56</a:t>
            </a:fld>
            <a:endParaRPr lang="en-US" dirty="0"/>
          </a:p>
        </p:txBody>
      </p:sp>
    </p:spTree>
    <p:extLst>
      <p:ext uri="{BB962C8B-B14F-4D97-AF65-F5344CB8AC3E}">
        <p14:creationId xmlns:p14="http://schemas.microsoft.com/office/powerpoint/2010/main" val="2033830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ehr\AppData\Local\Temp\SNAGHTML9ad32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671" y="44624"/>
            <a:ext cx="1266825" cy="156876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a:t>Best Practices </a:t>
            </a:r>
            <a:r>
              <a:rPr lang="de-DE" dirty="0" err="1" smtClean="0"/>
              <a:t>Documents</a:t>
            </a:r>
            <a:r>
              <a:rPr lang="de-DE" dirty="0" smtClean="0"/>
              <a:t/>
            </a:r>
            <a:br>
              <a:rPr lang="de-DE" dirty="0" smtClean="0"/>
            </a:br>
            <a:r>
              <a:rPr lang="en-US" sz="1800" dirty="0"/>
              <a:t>http://</a:t>
            </a:r>
            <a:r>
              <a:rPr lang="en-US" sz="1800" dirty="0" smtClean="0"/>
              <a:t>www.opengeospatial.org/docs/bp</a:t>
            </a:r>
            <a:endParaRPr lang="de-DE" dirty="0"/>
          </a:p>
        </p:txBody>
      </p:sp>
      <p:sp>
        <p:nvSpPr>
          <p:cNvPr id="3" name="Inhaltsplatzhalter 2"/>
          <p:cNvSpPr>
            <a:spLocks noGrp="1"/>
          </p:cNvSpPr>
          <p:nvPr>
            <p:ph idx="1"/>
          </p:nvPr>
        </p:nvSpPr>
        <p:spPr/>
        <p:txBody>
          <a:bodyPr/>
          <a:lstStyle/>
          <a:p>
            <a:r>
              <a:rPr lang="en-US" dirty="0" smtClean="0"/>
              <a:t>… contain recent discussion </a:t>
            </a:r>
            <a:r>
              <a:rPr lang="en-US" dirty="0"/>
              <a:t>of best practices related to the use and/or implementation of an adopted OGC document and for release to the public. </a:t>
            </a:r>
            <a:endParaRPr lang="en-US" dirty="0" smtClean="0"/>
          </a:p>
          <a:p>
            <a:r>
              <a:rPr lang="en-US" dirty="0" smtClean="0"/>
              <a:t>… are an </a:t>
            </a:r>
            <a:r>
              <a:rPr lang="en-US" dirty="0"/>
              <a:t>official position of the OGC and thus represent an endorsement of the content of the </a:t>
            </a:r>
            <a:r>
              <a:rPr lang="en-US" dirty="0" smtClean="0"/>
              <a:t>documents. </a:t>
            </a:r>
          </a:p>
          <a:p>
            <a:r>
              <a:rPr lang="en-US" sz="1600" dirty="0" smtClean="0"/>
              <a:t>XML Schemas </a:t>
            </a:r>
            <a:r>
              <a:rPr lang="en-US" sz="1600" dirty="0"/>
              <a:t>for some of these documents can be found at the Best Practices Schema Repository (</a:t>
            </a:r>
            <a:r>
              <a:rPr lang="en-US" sz="1600" dirty="0">
                <a:hlinkClick r:id="rId3"/>
              </a:rPr>
              <a:t>http://bp.schemas.opengis.net</a:t>
            </a:r>
            <a:r>
              <a:rPr lang="en-US" sz="1600" dirty="0" smtClean="0">
                <a:hlinkClick r:id="rId3"/>
              </a:rPr>
              <a:t>/</a:t>
            </a:r>
            <a:r>
              <a:rPr lang="en-US" sz="1600" dirty="0" smtClean="0"/>
              <a:t>).</a:t>
            </a:r>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57</a:t>
            </a:fld>
            <a:endParaRPr lang="en-US" dirty="0"/>
          </a:p>
        </p:txBody>
      </p:sp>
    </p:spTree>
    <p:extLst>
      <p:ext uri="{BB962C8B-B14F-4D97-AF65-F5344CB8AC3E}">
        <p14:creationId xmlns:p14="http://schemas.microsoft.com/office/powerpoint/2010/main" val="3032635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0"/>
            <a:ext cx="648072" cy="819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a:t>Engineering Reports </a:t>
            </a:r>
            <a:r>
              <a:rPr lang="en-US" sz="1800" dirty="0" smtClean="0"/>
              <a:t>http</a:t>
            </a:r>
            <a:r>
              <a:rPr lang="en-US" sz="1800" dirty="0"/>
              <a:t>://</a:t>
            </a:r>
            <a:r>
              <a:rPr lang="en-US" sz="1800" dirty="0" smtClean="0"/>
              <a:t>www.opengeospatial.org/docs/er</a:t>
            </a:r>
            <a:endParaRPr lang="de-DE" dirty="0"/>
          </a:p>
        </p:txBody>
      </p:sp>
      <p:sp>
        <p:nvSpPr>
          <p:cNvPr id="3" name="Inhaltsplatzhalter 2"/>
          <p:cNvSpPr>
            <a:spLocks noGrp="1"/>
          </p:cNvSpPr>
          <p:nvPr>
            <p:ph idx="1"/>
          </p:nvPr>
        </p:nvSpPr>
        <p:spPr/>
        <p:txBody>
          <a:bodyPr/>
          <a:lstStyle/>
          <a:p>
            <a:r>
              <a:rPr lang="en-US" dirty="0" smtClean="0"/>
              <a:t>Quite recent and </a:t>
            </a:r>
            <a:r>
              <a:rPr lang="en-US" b="1" dirty="0" smtClean="0"/>
              <a:t>primary </a:t>
            </a:r>
            <a:r>
              <a:rPr lang="en-US" b="1" dirty="0"/>
              <a:t>output of OGC Innovation Program Initiatives </a:t>
            </a:r>
            <a:r>
              <a:rPr lang="en-US" dirty="0"/>
              <a:t>(testbeds, pilot projects and interoperability experiments)</a:t>
            </a:r>
          </a:p>
          <a:p>
            <a:r>
              <a:rPr lang="en-US" dirty="0"/>
              <a:t>can address topics as needed by an initiative including:</a:t>
            </a:r>
          </a:p>
          <a:p>
            <a:pPr lvl="1"/>
            <a:r>
              <a:rPr lang="en-US" dirty="0" smtClean="0"/>
              <a:t>Requirements, Specifications </a:t>
            </a:r>
            <a:r>
              <a:rPr lang="en-US" dirty="0"/>
              <a:t>which may become the basis for development of an OGC Standard.</a:t>
            </a:r>
          </a:p>
          <a:p>
            <a:pPr lvl="1"/>
            <a:r>
              <a:rPr lang="en-US" dirty="0"/>
              <a:t>Testing Approach and Results (This includes experiment results</a:t>
            </a:r>
            <a:r>
              <a:rPr lang="en-US" dirty="0" smtClean="0"/>
              <a:t>), Compliance </a:t>
            </a:r>
            <a:r>
              <a:rPr lang="en-US" dirty="0"/>
              <a:t>Test Design</a:t>
            </a:r>
          </a:p>
          <a:p>
            <a:pPr lvl="1"/>
            <a:r>
              <a:rPr lang="en-US" dirty="0"/>
              <a:t>Next Steps and Lessons Learned</a:t>
            </a:r>
          </a:p>
          <a:p>
            <a:r>
              <a:rPr lang="en-US" dirty="0" smtClean="0"/>
              <a:t>represent </a:t>
            </a:r>
            <a:r>
              <a:rPr lang="en-US" dirty="0"/>
              <a:t>consensus positions of the initiative participants and sponsors only. </a:t>
            </a:r>
            <a:endParaRPr lang="en-US" dirty="0" smtClean="0"/>
          </a:p>
          <a:p>
            <a:r>
              <a:rPr lang="en-US" dirty="0" smtClean="0"/>
              <a:t>Do not </a:t>
            </a:r>
            <a:r>
              <a:rPr lang="en-US" dirty="0"/>
              <a:t>represent the official position of the OGC nor of the OGC Technical Committee.</a:t>
            </a:r>
          </a:p>
          <a:p>
            <a:endParaRPr lang="de-DE" dirty="0"/>
          </a:p>
          <a:p>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58</a:t>
            </a:fld>
            <a:endParaRPr lang="en-US" dirty="0"/>
          </a:p>
        </p:txBody>
      </p:sp>
    </p:spTree>
    <p:extLst>
      <p:ext uri="{BB962C8B-B14F-4D97-AF65-F5344CB8AC3E}">
        <p14:creationId xmlns:p14="http://schemas.microsoft.com/office/powerpoint/2010/main" val="1097134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Further </a:t>
            </a:r>
            <a:r>
              <a:rPr lang="de-DE" dirty="0" err="1" smtClean="0"/>
              <a:t>Documents</a:t>
            </a:r>
            <a:endParaRPr lang="de-DE" dirty="0"/>
          </a:p>
        </p:txBody>
      </p:sp>
      <p:sp>
        <p:nvSpPr>
          <p:cNvPr id="3" name="Inhaltsplatzhalter 2"/>
          <p:cNvSpPr>
            <a:spLocks noGrp="1"/>
          </p:cNvSpPr>
          <p:nvPr>
            <p:ph idx="1"/>
          </p:nvPr>
        </p:nvSpPr>
        <p:spPr/>
        <p:txBody>
          <a:bodyPr/>
          <a:lstStyle/>
          <a:p>
            <a:r>
              <a:rPr lang="en-US" b="1" dirty="0"/>
              <a:t>Discussion </a:t>
            </a:r>
            <a:r>
              <a:rPr lang="en-US" b="1" dirty="0" smtClean="0"/>
              <a:t>Papers</a:t>
            </a:r>
            <a:r>
              <a:rPr lang="en-US" dirty="0" smtClean="0"/>
              <a:t>: present </a:t>
            </a:r>
            <a:r>
              <a:rPr lang="en-US" dirty="0"/>
              <a:t>technology issues being considered in the Working Groups of the </a:t>
            </a:r>
            <a:r>
              <a:rPr lang="en-US" dirty="0" smtClean="0"/>
              <a:t>TC</a:t>
            </a:r>
            <a:r>
              <a:rPr lang="en-US" dirty="0"/>
              <a:t> </a:t>
            </a:r>
            <a:r>
              <a:rPr lang="en-US" dirty="0" smtClean="0"/>
              <a:t>in an unofficial way</a:t>
            </a:r>
          </a:p>
          <a:p>
            <a:pPr lvl="1"/>
            <a:r>
              <a:rPr lang="en-US" dirty="0" smtClean="0"/>
              <a:t>Purpose </a:t>
            </a:r>
            <a:r>
              <a:rPr lang="en-US" dirty="0"/>
              <a:t>is to create discussion in the geospatial information industry on a specific topic. </a:t>
            </a:r>
            <a:endParaRPr lang="en-US" dirty="0" smtClean="0"/>
          </a:p>
          <a:p>
            <a:pPr lvl="1"/>
            <a:r>
              <a:rPr lang="en-US" dirty="0" smtClean="0"/>
              <a:t>not </a:t>
            </a:r>
            <a:r>
              <a:rPr lang="en-US" dirty="0"/>
              <a:t>intended to be targets of acquisition descriptions. </a:t>
            </a:r>
            <a:endParaRPr lang="en-US" dirty="0" smtClean="0"/>
          </a:p>
          <a:p>
            <a:r>
              <a:rPr lang="en-US" b="1" dirty="0" smtClean="0"/>
              <a:t>White Papers</a:t>
            </a:r>
            <a:r>
              <a:rPr lang="en-US" dirty="0" smtClean="0"/>
              <a:t>: present </a:t>
            </a:r>
            <a:r>
              <a:rPr lang="en-US" dirty="0"/>
              <a:t>technology issues of interest to </a:t>
            </a:r>
            <a:r>
              <a:rPr lang="en-US" dirty="0" smtClean="0"/>
              <a:t>OGC members</a:t>
            </a:r>
            <a:r>
              <a:rPr lang="en-US" dirty="0"/>
              <a:t> (http://</a:t>
            </a:r>
            <a:r>
              <a:rPr lang="en-US" dirty="0" smtClean="0"/>
              <a:t>www.opengeospatial.org/docs/whitepapers)</a:t>
            </a:r>
          </a:p>
          <a:p>
            <a:pPr lvl="1"/>
            <a:r>
              <a:rPr lang="en-US" dirty="0" smtClean="0"/>
              <a:t>are </a:t>
            </a:r>
            <a:r>
              <a:rPr lang="en-US" dirty="0"/>
              <a:t>voted on by the membership to be approved for public release, but they do not represent official </a:t>
            </a:r>
            <a:r>
              <a:rPr lang="en-US" dirty="0" smtClean="0"/>
              <a:t>positions</a:t>
            </a:r>
            <a:endParaRPr lang="en-US" dirty="0"/>
          </a:p>
          <a:p>
            <a:r>
              <a:rPr lang="en-US" b="1" dirty="0"/>
              <a:t>Change </a:t>
            </a:r>
            <a:r>
              <a:rPr lang="en-US" b="1" dirty="0" smtClean="0"/>
              <a:t>Requests</a:t>
            </a:r>
            <a:r>
              <a:rPr lang="en-US" dirty="0" smtClean="0"/>
              <a:t>: are </a:t>
            </a:r>
            <a:r>
              <a:rPr lang="en-US" dirty="0"/>
              <a:t>submitted by anyone for any existing or proposed OGC Standard. </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59</a:t>
            </a:fld>
            <a:endParaRPr lang="en-US" dirty="0"/>
          </a:p>
        </p:txBody>
      </p:sp>
    </p:spTree>
    <p:extLst>
      <p:ext uri="{BB962C8B-B14F-4D97-AF65-F5344CB8AC3E}">
        <p14:creationId xmlns:p14="http://schemas.microsoft.com/office/powerpoint/2010/main" val="3833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900113" y="2133600"/>
            <a:ext cx="7488237" cy="2585323"/>
          </a:xfrm>
          <a:prstGeom prst="rect">
            <a:avLst/>
          </a:prstGeom>
        </p:spPr>
        <p:txBody>
          <a:bodyPr>
            <a:spAutoFit/>
          </a:bodyPr>
          <a:lstStyle/>
          <a:p>
            <a:pPr>
              <a:defRPr/>
            </a:pPr>
            <a:r>
              <a:rPr lang="de-DE" sz="1800" dirty="0">
                <a:solidFill>
                  <a:schemeClr val="bg2">
                    <a:lumMod val="75000"/>
                  </a:schemeClr>
                </a:solidFill>
              </a:rPr>
              <a:t>„…</a:t>
            </a:r>
            <a:r>
              <a:rPr lang="de-DE" sz="1800" dirty="0" err="1">
                <a:solidFill>
                  <a:schemeClr val="bg2">
                    <a:lumMod val="75000"/>
                  </a:schemeClr>
                </a:solidFill>
              </a:rPr>
              <a:t>software</a:t>
            </a:r>
            <a:r>
              <a:rPr lang="de-DE" sz="1800" dirty="0">
                <a:solidFill>
                  <a:schemeClr val="bg2">
                    <a:lumMod val="75000"/>
                  </a:schemeClr>
                </a:solidFill>
              </a:rPr>
              <a:t> </a:t>
            </a:r>
            <a:r>
              <a:rPr lang="de-DE" sz="1800" dirty="0" err="1">
                <a:solidFill>
                  <a:schemeClr val="bg2">
                    <a:lumMod val="75000"/>
                  </a:schemeClr>
                </a:solidFill>
              </a:rPr>
              <a:t>components</a:t>
            </a:r>
            <a:r>
              <a:rPr lang="de-DE" sz="1800" dirty="0">
                <a:solidFill>
                  <a:schemeClr val="bg2">
                    <a:lumMod val="75000"/>
                  </a:schemeClr>
                </a:solidFill>
              </a:rPr>
              <a:t> </a:t>
            </a:r>
            <a:r>
              <a:rPr lang="de-DE" sz="1800" dirty="0" err="1">
                <a:solidFill>
                  <a:schemeClr val="bg2">
                    <a:lumMod val="75000"/>
                  </a:schemeClr>
                </a:solidFill>
              </a:rPr>
              <a:t>operating</a:t>
            </a:r>
            <a:r>
              <a:rPr lang="de-DE" sz="1800" dirty="0">
                <a:solidFill>
                  <a:schemeClr val="bg2">
                    <a:lumMod val="75000"/>
                  </a:schemeClr>
                </a:solidFill>
              </a:rPr>
              <a:t> </a:t>
            </a:r>
            <a:r>
              <a:rPr lang="de-DE" sz="1800" dirty="0" err="1">
                <a:solidFill>
                  <a:schemeClr val="bg2">
                    <a:lumMod val="75000"/>
                  </a:schemeClr>
                </a:solidFill>
              </a:rPr>
              <a:t>reciprocally</a:t>
            </a:r>
            <a:r>
              <a:rPr lang="de-DE" sz="1800" dirty="0">
                <a:solidFill>
                  <a:schemeClr val="bg2">
                    <a:lumMod val="75000"/>
                  </a:schemeClr>
                </a:solidFill>
              </a:rPr>
              <a:t> (</a:t>
            </a:r>
            <a:r>
              <a:rPr lang="de-DE" sz="1800" dirty="0" err="1">
                <a:solidFill>
                  <a:schemeClr val="bg2">
                    <a:lumMod val="75000"/>
                  </a:schemeClr>
                </a:solidFill>
              </a:rPr>
              <a:t>working</a:t>
            </a:r>
            <a:r>
              <a:rPr lang="de-DE" sz="1800" dirty="0">
                <a:solidFill>
                  <a:schemeClr val="bg2">
                    <a:lumMod val="75000"/>
                  </a:schemeClr>
                </a:solidFill>
              </a:rPr>
              <a:t> </a:t>
            </a:r>
            <a:r>
              <a:rPr lang="de-DE" sz="1800" dirty="0" err="1">
                <a:solidFill>
                  <a:schemeClr val="bg2">
                    <a:lumMod val="75000"/>
                  </a:schemeClr>
                </a:solidFill>
              </a:rPr>
              <a:t>with</a:t>
            </a:r>
            <a:r>
              <a:rPr lang="de-DE" sz="1800" dirty="0">
                <a:solidFill>
                  <a:schemeClr val="bg2">
                    <a:lumMod val="75000"/>
                  </a:schemeClr>
                </a:solidFill>
              </a:rPr>
              <a:t> </a:t>
            </a:r>
            <a:r>
              <a:rPr lang="de-DE" sz="1800" dirty="0" err="1">
                <a:solidFill>
                  <a:schemeClr val="bg2">
                    <a:lumMod val="75000"/>
                  </a:schemeClr>
                </a:solidFill>
              </a:rPr>
              <a:t>each</a:t>
            </a:r>
            <a:r>
              <a:rPr lang="de-DE" sz="1800" dirty="0">
                <a:solidFill>
                  <a:schemeClr val="bg2">
                    <a:lumMod val="75000"/>
                  </a:schemeClr>
                </a:solidFill>
              </a:rPr>
              <a:t> </a:t>
            </a:r>
            <a:r>
              <a:rPr lang="de-DE" sz="1800" dirty="0" err="1">
                <a:solidFill>
                  <a:schemeClr val="bg2">
                    <a:lumMod val="75000"/>
                  </a:schemeClr>
                </a:solidFill>
              </a:rPr>
              <a:t>other</a:t>
            </a:r>
            <a:r>
              <a:rPr lang="de-DE" sz="1800" dirty="0">
                <a:solidFill>
                  <a:schemeClr val="bg2">
                    <a:lumMod val="75000"/>
                  </a:schemeClr>
                </a:solidFill>
              </a:rPr>
              <a:t>) </a:t>
            </a:r>
            <a:r>
              <a:rPr lang="de-DE" sz="1800" dirty="0" err="1">
                <a:solidFill>
                  <a:schemeClr val="bg2">
                    <a:lumMod val="75000"/>
                  </a:schemeClr>
                </a:solidFill>
              </a:rPr>
              <a:t>to</a:t>
            </a:r>
            <a:r>
              <a:rPr lang="de-DE" sz="1800" dirty="0">
                <a:solidFill>
                  <a:schemeClr val="bg2">
                    <a:lumMod val="75000"/>
                  </a:schemeClr>
                </a:solidFill>
              </a:rPr>
              <a:t> </a:t>
            </a:r>
            <a:r>
              <a:rPr lang="de-DE" sz="1800" dirty="0" err="1">
                <a:solidFill>
                  <a:schemeClr val="bg2">
                    <a:lumMod val="75000"/>
                  </a:schemeClr>
                </a:solidFill>
              </a:rPr>
              <a:t>overcome</a:t>
            </a:r>
            <a:endParaRPr lang="de-DE" sz="1800" dirty="0">
              <a:solidFill>
                <a:schemeClr val="bg2">
                  <a:lumMod val="75000"/>
                </a:schemeClr>
              </a:solidFill>
            </a:endParaRPr>
          </a:p>
          <a:p>
            <a:pPr>
              <a:defRPr/>
            </a:pPr>
            <a:r>
              <a:rPr lang="de-DE" sz="1800" dirty="0">
                <a:solidFill>
                  <a:schemeClr val="bg2">
                    <a:lumMod val="75000"/>
                  </a:schemeClr>
                </a:solidFill>
              </a:rPr>
              <a:t>	</a:t>
            </a:r>
            <a:r>
              <a:rPr lang="de-DE" sz="1800" dirty="0" err="1">
                <a:solidFill>
                  <a:schemeClr val="bg2">
                    <a:lumMod val="75000"/>
                  </a:schemeClr>
                </a:solidFill>
              </a:rPr>
              <a:t>tedious</a:t>
            </a:r>
            <a:r>
              <a:rPr lang="de-DE" sz="1800" dirty="0">
                <a:solidFill>
                  <a:schemeClr val="bg2">
                    <a:lumMod val="75000"/>
                  </a:schemeClr>
                </a:solidFill>
              </a:rPr>
              <a:t> </a:t>
            </a:r>
            <a:r>
              <a:rPr lang="de-DE" sz="1800" dirty="0" err="1">
                <a:solidFill>
                  <a:schemeClr val="bg2">
                    <a:lumMod val="75000"/>
                  </a:schemeClr>
                </a:solidFill>
              </a:rPr>
              <a:t>batch</a:t>
            </a:r>
            <a:r>
              <a:rPr lang="de-DE" sz="1800" dirty="0">
                <a:solidFill>
                  <a:schemeClr val="bg2">
                    <a:lumMod val="75000"/>
                  </a:schemeClr>
                </a:solidFill>
              </a:rPr>
              <a:t> </a:t>
            </a:r>
            <a:r>
              <a:rPr lang="de-DE" sz="1800" dirty="0" err="1">
                <a:solidFill>
                  <a:schemeClr val="bg2">
                    <a:lumMod val="75000"/>
                  </a:schemeClr>
                </a:solidFill>
              </a:rPr>
              <a:t>conversion</a:t>
            </a:r>
            <a:r>
              <a:rPr lang="de-DE" sz="1800" dirty="0">
                <a:solidFill>
                  <a:schemeClr val="bg2">
                    <a:lumMod val="75000"/>
                  </a:schemeClr>
                </a:solidFill>
              </a:rPr>
              <a:t> </a:t>
            </a:r>
            <a:r>
              <a:rPr lang="de-DE" sz="1800" dirty="0" err="1">
                <a:solidFill>
                  <a:schemeClr val="bg2">
                    <a:lumMod val="75000"/>
                  </a:schemeClr>
                </a:solidFill>
              </a:rPr>
              <a:t>tasks</a:t>
            </a:r>
            <a:r>
              <a:rPr lang="de-DE" sz="1800" dirty="0">
                <a:solidFill>
                  <a:schemeClr val="bg2">
                    <a:lumMod val="75000"/>
                  </a:schemeClr>
                </a:solidFill>
              </a:rPr>
              <a:t>,</a:t>
            </a:r>
          </a:p>
          <a:p>
            <a:pPr>
              <a:defRPr/>
            </a:pPr>
            <a:r>
              <a:rPr lang="de-DE" sz="1800" dirty="0">
                <a:solidFill>
                  <a:schemeClr val="bg2">
                    <a:lumMod val="75000"/>
                  </a:schemeClr>
                </a:solidFill>
              </a:rPr>
              <a:t>	</a:t>
            </a:r>
            <a:r>
              <a:rPr lang="de-DE" sz="1800" dirty="0" err="1">
                <a:solidFill>
                  <a:schemeClr val="bg2">
                    <a:lumMod val="75000"/>
                  </a:schemeClr>
                </a:solidFill>
              </a:rPr>
              <a:t>import</a:t>
            </a:r>
            <a:r>
              <a:rPr lang="de-DE" sz="1800" dirty="0">
                <a:solidFill>
                  <a:schemeClr val="bg2">
                    <a:lumMod val="75000"/>
                  </a:schemeClr>
                </a:solidFill>
              </a:rPr>
              <a:t>/</a:t>
            </a:r>
            <a:r>
              <a:rPr lang="de-DE" sz="1800" dirty="0" err="1">
                <a:solidFill>
                  <a:schemeClr val="bg2">
                    <a:lumMod val="75000"/>
                  </a:schemeClr>
                </a:solidFill>
              </a:rPr>
              <a:t>export</a:t>
            </a:r>
            <a:r>
              <a:rPr lang="de-DE" sz="1800" dirty="0">
                <a:solidFill>
                  <a:schemeClr val="bg2">
                    <a:lumMod val="75000"/>
                  </a:schemeClr>
                </a:solidFill>
              </a:rPr>
              <a:t> </a:t>
            </a:r>
            <a:r>
              <a:rPr lang="de-DE" sz="1800" dirty="0" err="1">
                <a:solidFill>
                  <a:schemeClr val="bg2">
                    <a:lumMod val="75000"/>
                  </a:schemeClr>
                </a:solidFill>
              </a:rPr>
              <a:t>obstacles</a:t>
            </a:r>
            <a:r>
              <a:rPr lang="de-DE" sz="1800" dirty="0">
                <a:solidFill>
                  <a:schemeClr val="bg2">
                    <a:lumMod val="75000"/>
                  </a:schemeClr>
                </a:solidFill>
              </a:rPr>
              <a:t>, </a:t>
            </a:r>
            <a:r>
              <a:rPr lang="de-DE" sz="1800" dirty="0" err="1">
                <a:solidFill>
                  <a:schemeClr val="bg2">
                    <a:lumMod val="75000"/>
                  </a:schemeClr>
                </a:solidFill>
              </a:rPr>
              <a:t>and</a:t>
            </a:r>
            <a:endParaRPr lang="de-DE" sz="1800" dirty="0">
              <a:solidFill>
                <a:schemeClr val="bg2">
                  <a:lumMod val="75000"/>
                </a:schemeClr>
              </a:solidFill>
            </a:endParaRPr>
          </a:p>
          <a:p>
            <a:pPr>
              <a:defRPr/>
            </a:pPr>
            <a:r>
              <a:rPr lang="de-DE" sz="1800" dirty="0">
                <a:solidFill>
                  <a:schemeClr val="bg2">
                    <a:lumMod val="75000"/>
                  </a:schemeClr>
                </a:solidFill>
              </a:rPr>
              <a:t>	</a:t>
            </a:r>
            <a:r>
              <a:rPr lang="de-DE" sz="1800" dirty="0" err="1">
                <a:solidFill>
                  <a:schemeClr val="bg2">
                    <a:lumMod val="75000"/>
                  </a:schemeClr>
                </a:solidFill>
              </a:rPr>
              <a:t>distributed</a:t>
            </a:r>
            <a:r>
              <a:rPr lang="de-DE" sz="1800" dirty="0">
                <a:solidFill>
                  <a:schemeClr val="bg2">
                    <a:lumMod val="75000"/>
                  </a:schemeClr>
                </a:solidFill>
              </a:rPr>
              <a:t> </a:t>
            </a:r>
            <a:r>
              <a:rPr lang="de-DE" sz="1800" dirty="0" err="1">
                <a:solidFill>
                  <a:schemeClr val="bg2">
                    <a:lumMod val="75000"/>
                  </a:schemeClr>
                </a:solidFill>
              </a:rPr>
              <a:t>resource</a:t>
            </a:r>
            <a:r>
              <a:rPr lang="de-DE" sz="1800" dirty="0">
                <a:solidFill>
                  <a:schemeClr val="bg2">
                    <a:lumMod val="75000"/>
                  </a:schemeClr>
                </a:solidFill>
              </a:rPr>
              <a:t> </a:t>
            </a:r>
            <a:r>
              <a:rPr lang="de-DE" sz="1800" dirty="0" err="1">
                <a:solidFill>
                  <a:schemeClr val="bg2">
                    <a:lumMod val="75000"/>
                  </a:schemeClr>
                </a:solidFill>
              </a:rPr>
              <a:t>access</a:t>
            </a:r>
            <a:r>
              <a:rPr lang="de-DE" sz="1800" dirty="0">
                <a:solidFill>
                  <a:schemeClr val="bg2">
                    <a:lumMod val="75000"/>
                  </a:schemeClr>
                </a:solidFill>
              </a:rPr>
              <a:t> </a:t>
            </a:r>
            <a:r>
              <a:rPr lang="de-DE" sz="1800" dirty="0" err="1">
                <a:solidFill>
                  <a:schemeClr val="bg2">
                    <a:lumMod val="75000"/>
                  </a:schemeClr>
                </a:solidFill>
              </a:rPr>
              <a:t>barriers</a:t>
            </a:r>
            <a:endParaRPr lang="de-DE" sz="1800" dirty="0">
              <a:solidFill>
                <a:schemeClr val="bg2">
                  <a:lumMod val="75000"/>
                </a:schemeClr>
              </a:solidFill>
            </a:endParaRPr>
          </a:p>
          <a:p>
            <a:pPr>
              <a:defRPr/>
            </a:pPr>
            <a:r>
              <a:rPr lang="de-DE" sz="1800" dirty="0" err="1">
                <a:solidFill>
                  <a:schemeClr val="bg2">
                    <a:lumMod val="75000"/>
                  </a:schemeClr>
                </a:solidFill>
              </a:rPr>
              <a:t>imposed</a:t>
            </a:r>
            <a:r>
              <a:rPr lang="de-DE" sz="1800" dirty="0">
                <a:solidFill>
                  <a:schemeClr val="bg2">
                    <a:lumMod val="75000"/>
                  </a:schemeClr>
                </a:solidFill>
              </a:rPr>
              <a:t> </a:t>
            </a:r>
            <a:r>
              <a:rPr lang="de-DE" sz="1800" dirty="0" err="1">
                <a:solidFill>
                  <a:schemeClr val="bg2">
                    <a:lumMod val="75000"/>
                  </a:schemeClr>
                </a:solidFill>
              </a:rPr>
              <a:t>by</a:t>
            </a:r>
            <a:r>
              <a:rPr lang="de-DE" sz="1800" dirty="0">
                <a:solidFill>
                  <a:schemeClr val="bg2">
                    <a:lumMod val="75000"/>
                  </a:schemeClr>
                </a:solidFill>
              </a:rPr>
              <a:t> </a:t>
            </a:r>
            <a:r>
              <a:rPr lang="de-DE" sz="1800" dirty="0" err="1">
                <a:solidFill>
                  <a:schemeClr val="bg2">
                    <a:lumMod val="75000"/>
                  </a:schemeClr>
                </a:solidFill>
              </a:rPr>
              <a:t>heterogeneous</a:t>
            </a:r>
            <a:r>
              <a:rPr lang="de-DE" sz="1800" dirty="0">
                <a:solidFill>
                  <a:schemeClr val="bg2">
                    <a:lumMod val="75000"/>
                  </a:schemeClr>
                </a:solidFill>
              </a:rPr>
              <a:t> </a:t>
            </a:r>
            <a:r>
              <a:rPr lang="de-DE" sz="1800" dirty="0" err="1">
                <a:solidFill>
                  <a:schemeClr val="bg2">
                    <a:lumMod val="75000"/>
                  </a:schemeClr>
                </a:solidFill>
              </a:rPr>
              <a:t>processing</a:t>
            </a:r>
            <a:r>
              <a:rPr lang="de-DE" sz="1800" dirty="0">
                <a:solidFill>
                  <a:schemeClr val="bg2">
                    <a:lumMod val="75000"/>
                  </a:schemeClr>
                </a:solidFill>
              </a:rPr>
              <a:t> </a:t>
            </a:r>
            <a:r>
              <a:rPr lang="de-DE" sz="1800" dirty="0" err="1">
                <a:solidFill>
                  <a:schemeClr val="bg2">
                    <a:lumMod val="75000"/>
                  </a:schemeClr>
                </a:solidFill>
              </a:rPr>
              <a:t>environments</a:t>
            </a:r>
            <a:r>
              <a:rPr lang="de-DE" sz="1800" dirty="0">
                <a:solidFill>
                  <a:schemeClr val="bg2">
                    <a:lumMod val="75000"/>
                  </a:schemeClr>
                </a:solidFill>
              </a:rPr>
              <a:t> </a:t>
            </a:r>
            <a:r>
              <a:rPr lang="de-DE" sz="1800" dirty="0" err="1">
                <a:solidFill>
                  <a:schemeClr val="bg2">
                    <a:lumMod val="75000"/>
                  </a:schemeClr>
                </a:solidFill>
              </a:rPr>
              <a:t>and</a:t>
            </a:r>
            <a:r>
              <a:rPr lang="de-DE" sz="1800" dirty="0">
                <a:solidFill>
                  <a:schemeClr val="bg2">
                    <a:lumMod val="75000"/>
                  </a:schemeClr>
                </a:solidFill>
              </a:rPr>
              <a:t> </a:t>
            </a:r>
            <a:r>
              <a:rPr lang="de-DE" sz="1800" dirty="0" err="1">
                <a:solidFill>
                  <a:schemeClr val="bg2">
                    <a:lumMod val="75000"/>
                  </a:schemeClr>
                </a:solidFill>
              </a:rPr>
              <a:t>heterogeneous</a:t>
            </a:r>
            <a:r>
              <a:rPr lang="de-DE" sz="1800" dirty="0">
                <a:solidFill>
                  <a:schemeClr val="bg2">
                    <a:lumMod val="75000"/>
                  </a:schemeClr>
                </a:solidFill>
              </a:rPr>
              <a:t> </a:t>
            </a:r>
            <a:r>
              <a:rPr lang="de-DE" sz="1800" dirty="0" err="1">
                <a:solidFill>
                  <a:schemeClr val="bg2">
                    <a:lumMod val="75000"/>
                  </a:schemeClr>
                </a:solidFill>
              </a:rPr>
              <a:t>data</a:t>
            </a:r>
            <a:r>
              <a:rPr lang="de-DE" sz="1800" dirty="0">
                <a:solidFill>
                  <a:schemeClr val="bg2">
                    <a:lumMod val="75000"/>
                  </a:schemeClr>
                </a:solidFill>
              </a:rPr>
              <a:t>.</a:t>
            </a:r>
            <a:br>
              <a:rPr lang="de-DE" sz="1800" dirty="0">
                <a:solidFill>
                  <a:schemeClr val="bg2">
                    <a:lumMod val="75000"/>
                  </a:schemeClr>
                </a:solidFill>
              </a:rPr>
            </a:br>
            <a:endParaRPr lang="de-DE" sz="1800" dirty="0">
              <a:solidFill>
                <a:schemeClr val="bg2">
                  <a:lumMod val="75000"/>
                </a:schemeClr>
              </a:solidFill>
            </a:endParaRPr>
          </a:p>
          <a:p>
            <a:pPr>
              <a:defRPr/>
            </a:pPr>
            <a:r>
              <a:rPr lang="de-DE" sz="1800" dirty="0">
                <a:solidFill>
                  <a:schemeClr val="bg2">
                    <a:lumMod val="75000"/>
                  </a:schemeClr>
                </a:solidFill>
              </a:rPr>
              <a:t>(</a:t>
            </a:r>
            <a:r>
              <a:rPr lang="de-DE" sz="1800" dirty="0" err="1">
                <a:solidFill>
                  <a:schemeClr val="bg2">
                    <a:lumMod val="75000"/>
                  </a:schemeClr>
                </a:solidFill>
              </a:rPr>
              <a:t>McKee</a:t>
            </a:r>
            <a:r>
              <a:rPr lang="de-DE" sz="1800" dirty="0">
                <a:solidFill>
                  <a:schemeClr val="bg2">
                    <a:lumMod val="75000"/>
                  </a:schemeClr>
                </a:solidFill>
              </a:rPr>
              <a:t> </a:t>
            </a:r>
            <a:r>
              <a:rPr lang="de-DE" sz="1800" dirty="0" err="1">
                <a:solidFill>
                  <a:schemeClr val="bg2">
                    <a:lumMod val="75000"/>
                  </a:schemeClr>
                </a:solidFill>
              </a:rPr>
              <a:t>and</a:t>
            </a:r>
            <a:r>
              <a:rPr lang="de-DE" sz="1800" dirty="0">
                <a:solidFill>
                  <a:schemeClr val="bg2">
                    <a:lumMod val="75000"/>
                  </a:schemeClr>
                </a:solidFill>
              </a:rPr>
              <a:t> </a:t>
            </a:r>
            <a:r>
              <a:rPr lang="de-DE" sz="1800" dirty="0" err="1">
                <a:solidFill>
                  <a:schemeClr val="bg2">
                    <a:lumMod val="75000"/>
                  </a:schemeClr>
                </a:solidFill>
              </a:rPr>
              <a:t>Buehler</a:t>
            </a:r>
            <a:r>
              <a:rPr lang="de-DE" sz="1800" dirty="0">
                <a:solidFill>
                  <a:schemeClr val="bg2">
                    <a:lumMod val="75000"/>
                  </a:schemeClr>
                </a:solidFill>
              </a:rPr>
              <a:t>, 1998 ;  Sondheim, Gardels </a:t>
            </a:r>
            <a:r>
              <a:rPr lang="de-DE" sz="1800" dirty="0" err="1">
                <a:solidFill>
                  <a:schemeClr val="bg2">
                    <a:lumMod val="75000"/>
                  </a:schemeClr>
                </a:solidFill>
              </a:rPr>
              <a:t>and</a:t>
            </a:r>
            <a:r>
              <a:rPr lang="de-DE" sz="1800" dirty="0">
                <a:solidFill>
                  <a:schemeClr val="bg2">
                    <a:lumMod val="75000"/>
                  </a:schemeClr>
                </a:solidFill>
              </a:rPr>
              <a:t> </a:t>
            </a:r>
            <a:r>
              <a:rPr lang="de-DE" sz="1800" dirty="0" err="1">
                <a:solidFill>
                  <a:schemeClr val="bg2">
                    <a:lumMod val="75000"/>
                  </a:schemeClr>
                </a:solidFill>
              </a:rPr>
              <a:t>Buehler</a:t>
            </a:r>
            <a:r>
              <a:rPr lang="de-DE" sz="1800" dirty="0">
                <a:solidFill>
                  <a:schemeClr val="bg2">
                    <a:lumMod val="75000"/>
                  </a:schemeClr>
                </a:solidFill>
              </a:rPr>
              <a:t> 1999)</a:t>
            </a:r>
          </a:p>
        </p:txBody>
      </p:sp>
      <p:sp>
        <p:nvSpPr>
          <p:cNvPr id="4" name="Rectangle 2"/>
          <p:cNvSpPr txBox="1">
            <a:spLocks noChangeArrowheads="1"/>
          </p:cNvSpPr>
          <p:nvPr/>
        </p:nvSpPr>
        <p:spPr bwMode="auto">
          <a:xfrm>
            <a:off x="682625" y="609600"/>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a:solidFill>
                  <a:schemeClr val="bg1">
                    <a:lumMod val="85000"/>
                  </a:schemeClr>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defRPr/>
            </a:pPr>
            <a:r>
              <a:rPr lang="de-DE" altLang="de-DE" kern="0" smtClean="0">
                <a:solidFill>
                  <a:schemeClr val="bg1"/>
                </a:solidFill>
                <a:latin typeface="Calibri" pitchFamily="34" charset="0"/>
              </a:rPr>
              <a:t>Interoperability: OGC‘s Definition</a:t>
            </a:r>
          </a:p>
        </p:txBody>
      </p:sp>
    </p:spTree>
    <p:extLst>
      <p:ext uri="{BB962C8B-B14F-4D97-AF65-F5344CB8AC3E}">
        <p14:creationId xmlns:p14="http://schemas.microsoft.com/office/powerpoint/2010/main" val="3177873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5" name="Titel 4"/>
          <p:cNvSpPr>
            <a:spLocks noGrp="1"/>
          </p:cNvSpPr>
          <p:nvPr>
            <p:ph type="title"/>
          </p:nvPr>
        </p:nvSpPr>
        <p:spPr/>
        <p:txBody>
          <a:bodyPr/>
          <a:lstStyle/>
          <a:p>
            <a:endParaRPr lang="de-DE"/>
          </a:p>
        </p:txBody>
      </p:sp>
      <p:sp>
        <p:nvSpPr>
          <p:cNvPr id="6" name="Textplatzhalter 5"/>
          <p:cNvSpPr>
            <a:spLocks noGrp="1"/>
          </p:cNvSpPr>
          <p:nvPr>
            <p:ph type="body" idx="1"/>
          </p:nvPr>
        </p:nvSpPr>
        <p:spPr/>
        <p:txBody>
          <a:bodyPr/>
          <a:lstStyle/>
          <a:p>
            <a:r>
              <a:rPr lang="de-DE" dirty="0" smtClean="0"/>
              <a:t>Information Resources</a:t>
            </a:r>
            <a:endParaRPr lang="de-DE" dirty="0"/>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60</a:t>
            </a:fld>
            <a:endParaRPr lang="en-US" dirty="0"/>
          </a:p>
        </p:txBody>
      </p:sp>
    </p:spTree>
    <p:extLst>
      <p:ext uri="{BB962C8B-B14F-4D97-AF65-F5344CB8AC3E}">
        <p14:creationId xmlns:p14="http://schemas.microsoft.com/office/powerpoint/2010/main" val="1645757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15717"/>
            <a:ext cx="5905500" cy="61436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Mailing </a:t>
            </a:r>
            <a:r>
              <a:rPr lang="de-DE" dirty="0" err="1" smtClean="0"/>
              <a:t>lists</a:t>
            </a:r>
            <a:endParaRPr lang="de-DE" dirty="0"/>
          </a:p>
        </p:txBody>
      </p:sp>
      <p:sp>
        <p:nvSpPr>
          <p:cNvPr id="3" name="Inhaltsplatzhalter 2"/>
          <p:cNvSpPr>
            <a:spLocks noGrp="1"/>
          </p:cNvSpPr>
          <p:nvPr>
            <p:ph idx="1"/>
          </p:nvPr>
        </p:nvSpPr>
        <p:spPr/>
        <p:txBody>
          <a:bodyPr/>
          <a:lstStyle/>
          <a:p>
            <a:r>
              <a:rPr lang="de-DE" dirty="0"/>
              <a:t>https://mail.opengeospatial.org/lists/</a:t>
            </a:r>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61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2714625"/>
            <a:ext cx="5467350" cy="14287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8229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Public Document Repository</a:t>
            </a:r>
          </a:p>
        </p:txBody>
      </p:sp>
      <p:sp>
        <p:nvSpPr>
          <p:cNvPr id="4" name="Inhaltsplatzhalter 3"/>
          <p:cNvSpPr>
            <a:spLocks noGrp="1"/>
          </p:cNvSpPr>
          <p:nvPr>
            <p:ph idx="1"/>
          </p:nvPr>
        </p:nvSpPr>
        <p:spPr/>
        <p:txBody>
          <a:bodyPr/>
          <a:lstStyle/>
          <a:p>
            <a:r>
              <a:rPr lang="de-DE"/>
              <a:t>OGC Implementation Standards - OGC Community Standards - Abstract Specifications - Best Practice Documents - Test Suites - Policy </a:t>
            </a:r>
            <a:r>
              <a:rPr lang="de-DE" smtClean="0"/>
              <a:t>Documents- White Papers – Other documents</a:t>
            </a:r>
            <a:endParaRPr lang="de-DE"/>
          </a:p>
        </p:txBody>
      </p:sp>
      <p:sp>
        <p:nvSpPr>
          <p:cNvPr id="2" name="Foliennummernplatzhalter 1"/>
          <p:cNvSpPr>
            <a:spLocks noGrp="1"/>
          </p:cNvSpPr>
          <p:nvPr>
            <p:ph type="sldNum" sz="quarter" idx="11"/>
          </p:nvPr>
        </p:nvSpPr>
        <p:spPr/>
        <p:txBody>
          <a:bodyPr/>
          <a:lstStyle/>
          <a:p>
            <a:pPr>
              <a:defRPr/>
            </a:pPr>
            <a:fld id="{45DE8C68-F4EC-4B19-9E72-6C1C526708C6}" type="slidenum">
              <a:rPr lang="en-US" smtClean="0"/>
              <a:pPr>
                <a:defRPr/>
              </a:pPr>
              <a:t>62</a:t>
            </a:fld>
            <a:endParaRPr lang="en-US" dirty="0"/>
          </a:p>
        </p:txBody>
      </p:sp>
      <p:pic>
        <p:nvPicPr>
          <p:cNvPr id="3074" name="Picture 2" descr="C:\Users\behr\AppData\Local\Temp\SNAGHTMLed48f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30966"/>
            <a:ext cx="5832648" cy="3666386"/>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rot="16200000">
            <a:off x="7439934" y="3847152"/>
            <a:ext cx="2863284" cy="246221"/>
          </a:xfrm>
          <a:prstGeom prst="rect">
            <a:avLst/>
          </a:prstGeom>
        </p:spPr>
        <p:txBody>
          <a:bodyPr wrap="none">
            <a:spAutoFit/>
          </a:bodyPr>
          <a:lstStyle/>
          <a:p>
            <a:r>
              <a:rPr lang="de-DE"/>
              <a:t>http://docs.opengeospatial.org</a:t>
            </a:r>
            <a:r>
              <a:rPr lang="de-DE" smtClean="0"/>
              <a:t>/ []2017-10-23</a:t>
            </a:r>
            <a:endParaRPr lang="de-DE"/>
          </a:p>
        </p:txBody>
      </p:sp>
    </p:spTree>
    <p:extLst>
      <p:ext uri="{BB962C8B-B14F-4D97-AF65-F5344CB8AC3E}">
        <p14:creationId xmlns:p14="http://schemas.microsoft.com/office/powerpoint/2010/main" val="3335320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Public Engineering </a:t>
            </a:r>
            <a:r>
              <a:rPr lang="de-DE" smtClean="0"/>
              <a:t>Reports – </a:t>
            </a:r>
            <a:r>
              <a:rPr lang="en-US" smtClean="0"/>
              <a:t>"</a:t>
            </a:r>
            <a:r>
              <a:rPr lang="en-US"/>
              <a:t>latest developments in the standardization sector" </a:t>
            </a:r>
            <a:r>
              <a:rPr lang="de-DE"/>
              <a:t/>
            </a:r>
            <a:br>
              <a:rPr lang="de-DE"/>
            </a:br>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63</a:t>
            </a:fld>
            <a:endParaRPr lang="en-US" dirty="0"/>
          </a:p>
        </p:txBody>
      </p:sp>
      <p:pic>
        <p:nvPicPr>
          <p:cNvPr id="2050" name="Picture 2" descr="C:\Users\behr\AppData\Local\Temp\SNAGHTMLb1fd1b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8400002" cy="4824536"/>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755576" y="6441868"/>
            <a:ext cx="2324675" cy="246221"/>
          </a:xfrm>
          <a:prstGeom prst="rect">
            <a:avLst/>
          </a:prstGeom>
        </p:spPr>
        <p:txBody>
          <a:bodyPr wrap="none">
            <a:spAutoFit/>
          </a:bodyPr>
          <a:lstStyle/>
          <a:p>
            <a:r>
              <a:rPr lang="de-DE"/>
              <a:t>http://docs.opengeospatial.org/per/</a:t>
            </a:r>
          </a:p>
        </p:txBody>
      </p:sp>
    </p:spTree>
    <p:extLst>
      <p:ext uri="{BB962C8B-B14F-4D97-AF65-F5344CB8AC3E}">
        <p14:creationId xmlns:p14="http://schemas.microsoft.com/office/powerpoint/2010/main" val="2742995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OGC Blog</a:t>
            </a:r>
            <a:endParaRPr lang="de-DE"/>
          </a:p>
        </p:txBody>
      </p:sp>
      <p:sp>
        <p:nvSpPr>
          <p:cNvPr id="3" name="Inhaltsplatzhalter 2"/>
          <p:cNvSpPr>
            <a:spLocks noGrp="1"/>
          </p:cNvSpPr>
          <p:nvPr>
            <p:ph idx="1"/>
          </p:nvPr>
        </p:nvSpPr>
        <p:spPr/>
        <p:txBody>
          <a:bodyPr/>
          <a:lstStyle/>
          <a:p>
            <a:r>
              <a:rPr lang="de-DE"/>
              <a:t>http://www.opengeospatial.org/blog/</a:t>
            </a:r>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64</a:t>
            </a:fld>
            <a:endParaRPr lang="en-US" dirty="0"/>
          </a:p>
        </p:txBody>
      </p:sp>
      <p:pic>
        <p:nvPicPr>
          <p:cNvPr id="3074" name="Picture 2" descr="C:\Users\behr\AppData\Local\Temp\SNAGHTMLb8674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6760065" cy="492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10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References</a:t>
            </a:r>
            <a:endParaRPr lang="de-DE"/>
          </a:p>
        </p:txBody>
      </p:sp>
      <p:sp>
        <p:nvSpPr>
          <p:cNvPr id="3" name="Inhaltsplatzhalter 2"/>
          <p:cNvSpPr>
            <a:spLocks noGrp="1"/>
          </p:cNvSpPr>
          <p:nvPr>
            <p:ph idx="1"/>
          </p:nvPr>
        </p:nvSpPr>
        <p:spPr/>
        <p:txBody>
          <a:bodyPr/>
          <a:lstStyle/>
          <a:p>
            <a:r>
              <a:rPr lang="en-US">
                <a:solidFill>
                  <a:srgbClr val="0A2D5C"/>
                </a:solidFill>
              </a:rPr>
              <a:t>Dr. Ingo </a:t>
            </a:r>
            <a:r>
              <a:rPr lang="en-US" smtClean="0">
                <a:solidFill>
                  <a:srgbClr val="0A2D5C"/>
                </a:solidFill>
              </a:rPr>
              <a:t>Simonis, Director </a:t>
            </a:r>
            <a:r>
              <a:rPr lang="en-US">
                <a:solidFill>
                  <a:srgbClr val="0A2D5C"/>
                </a:solidFill>
              </a:rPr>
              <a:t>of Innovation Programs &amp; </a:t>
            </a:r>
            <a:r>
              <a:rPr lang="en-US" smtClean="0">
                <a:solidFill>
                  <a:srgbClr val="0A2D5C"/>
                </a:solidFill>
              </a:rPr>
              <a:t>Science, Open </a:t>
            </a:r>
            <a:r>
              <a:rPr lang="en-US">
                <a:solidFill>
                  <a:srgbClr val="0A2D5C"/>
                </a:solidFill>
              </a:rPr>
              <a:t>Geospatial </a:t>
            </a:r>
            <a:r>
              <a:rPr lang="en-US" smtClean="0">
                <a:solidFill>
                  <a:srgbClr val="0A2D5C"/>
                </a:solidFill>
              </a:rPr>
              <a:t>Consortium (2016): </a:t>
            </a:r>
            <a:r>
              <a:rPr lang="de-DE" smtClean="0"/>
              <a:t>Geodata </a:t>
            </a:r>
            <a:r>
              <a:rPr lang="de-DE"/>
              <a:t>Integration &amp; Standards &amp; </a:t>
            </a:r>
            <a:r>
              <a:rPr lang="de-DE" smtClean="0"/>
              <a:t>Interoperability.</a:t>
            </a:r>
            <a:endParaRPr lang="de-DE"/>
          </a:p>
        </p:txBody>
      </p:sp>
      <p:sp>
        <p:nvSpPr>
          <p:cNvPr id="4" name="Foliennummernplatzhalter 3"/>
          <p:cNvSpPr>
            <a:spLocks noGrp="1"/>
          </p:cNvSpPr>
          <p:nvPr>
            <p:ph type="sldNum" sz="quarter" idx="11"/>
          </p:nvPr>
        </p:nvSpPr>
        <p:spPr/>
        <p:txBody>
          <a:bodyPr/>
          <a:lstStyle/>
          <a:p>
            <a:pPr>
              <a:defRPr/>
            </a:pPr>
            <a:fld id="{45DE8C68-F4EC-4B19-9E72-6C1C526708C6}" type="slidenum">
              <a:rPr lang="en-US" smtClean="0"/>
              <a:pPr>
                <a:defRPr/>
              </a:pPr>
              <a:t>65</a:t>
            </a:fld>
            <a:endParaRPr lang="en-US" dirty="0"/>
          </a:p>
        </p:txBody>
      </p:sp>
    </p:spTree>
    <p:extLst>
      <p:ext uri="{BB962C8B-B14F-4D97-AF65-F5344CB8AC3E}">
        <p14:creationId xmlns:p14="http://schemas.microsoft.com/office/powerpoint/2010/main" val="392857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900113" y="2133600"/>
            <a:ext cx="7488237" cy="1477328"/>
          </a:xfrm>
          <a:prstGeom prst="rect">
            <a:avLst/>
          </a:prstGeom>
        </p:spPr>
        <p:txBody>
          <a:bodyPr>
            <a:spAutoFit/>
          </a:bodyPr>
          <a:lstStyle/>
          <a:p>
            <a:r>
              <a:rPr lang="de-DE" sz="1800" b="0" dirty="0">
                <a:solidFill>
                  <a:schemeClr val="bg2">
                    <a:lumMod val="75000"/>
                  </a:schemeClr>
                </a:solidFill>
                <a:latin typeface="+mn-lt"/>
              </a:rPr>
              <a:t>„</a:t>
            </a:r>
            <a:r>
              <a:rPr lang="en-US" sz="1800" b="0" dirty="0">
                <a:solidFill>
                  <a:schemeClr val="bg2">
                    <a:lumMod val="75000"/>
                  </a:schemeClr>
                </a:solidFill>
                <a:latin typeface="+mn-lt"/>
              </a:rPr>
              <a:t>Ability of two or more systems or components to exchange information and to use the information that has been exchanged.”</a:t>
            </a:r>
          </a:p>
          <a:p>
            <a:r>
              <a:rPr lang="en-US" sz="1800" b="0" dirty="0">
                <a:solidFill>
                  <a:schemeClr val="bg2">
                    <a:lumMod val="75000"/>
                  </a:schemeClr>
                </a:solidFill>
                <a:latin typeface="+mn-lt"/>
              </a:rPr>
              <a:t/>
            </a:r>
            <a:br>
              <a:rPr lang="en-US" sz="1800" b="0" dirty="0">
                <a:solidFill>
                  <a:schemeClr val="bg2">
                    <a:lumMod val="75000"/>
                  </a:schemeClr>
                </a:solidFill>
                <a:latin typeface="+mn-lt"/>
              </a:rPr>
            </a:br>
            <a:r>
              <a:rPr lang="en-US" sz="1800" b="0" dirty="0">
                <a:solidFill>
                  <a:schemeClr val="bg2">
                    <a:lumMod val="75000"/>
                  </a:schemeClr>
                </a:solidFill>
                <a:latin typeface="+mn-lt"/>
              </a:rPr>
              <a:t>(IEEE 1990)</a:t>
            </a:r>
          </a:p>
          <a:p>
            <a:endParaRPr lang="de-DE" sz="1800" b="0" dirty="0">
              <a:solidFill>
                <a:schemeClr val="bg2">
                  <a:lumMod val="75000"/>
                </a:schemeClr>
              </a:solidFill>
              <a:latin typeface="+mn-lt"/>
            </a:endParaRPr>
          </a:p>
        </p:txBody>
      </p:sp>
      <p:sp>
        <p:nvSpPr>
          <p:cNvPr id="4" name="Rectangle 2"/>
          <p:cNvSpPr txBox="1">
            <a:spLocks noChangeArrowheads="1"/>
          </p:cNvSpPr>
          <p:nvPr/>
        </p:nvSpPr>
        <p:spPr bwMode="auto">
          <a:xfrm>
            <a:off x="682625" y="609600"/>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a:solidFill>
                  <a:schemeClr val="bg1">
                    <a:lumMod val="85000"/>
                  </a:schemeClr>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defRPr/>
            </a:pPr>
            <a:r>
              <a:rPr lang="de-DE" altLang="de-DE" kern="0" smtClean="0">
                <a:solidFill>
                  <a:schemeClr val="bg1"/>
                </a:solidFill>
                <a:latin typeface="Calibri" pitchFamily="34" charset="0"/>
              </a:rPr>
              <a:t>Interoperability: IEEE‘s Definition</a:t>
            </a:r>
          </a:p>
        </p:txBody>
      </p:sp>
      <p:sp>
        <p:nvSpPr>
          <p:cNvPr id="5" name="Rechteck 4"/>
          <p:cNvSpPr/>
          <p:nvPr/>
        </p:nvSpPr>
        <p:spPr>
          <a:xfrm>
            <a:off x="900113" y="3762906"/>
            <a:ext cx="7488237" cy="1754326"/>
          </a:xfrm>
          <a:prstGeom prst="rect">
            <a:avLst/>
          </a:prstGeom>
        </p:spPr>
        <p:txBody>
          <a:bodyPr>
            <a:spAutoFit/>
          </a:bodyPr>
          <a:lstStyle/>
          <a:p>
            <a:pPr>
              <a:defRPr/>
            </a:pPr>
            <a:r>
              <a:rPr lang="en-US" sz="1800" b="0" dirty="0">
                <a:solidFill>
                  <a:schemeClr val="bg2">
                    <a:lumMod val="75000"/>
                  </a:schemeClr>
                </a:solidFill>
                <a:latin typeface="+mn-lt"/>
              </a:rPr>
              <a:t>"The capability to communicate, execute programs, or transfer data among various functional units in a manner that requires the user to have little or no knowledge of the unique characteristics of those units".</a:t>
            </a:r>
          </a:p>
          <a:p>
            <a:pPr>
              <a:defRPr/>
            </a:pPr>
            <a:r>
              <a:rPr lang="en-US" sz="1800" b="0" dirty="0">
                <a:solidFill>
                  <a:schemeClr val="bg2">
                    <a:lumMod val="75000"/>
                  </a:schemeClr>
                </a:solidFill>
                <a:latin typeface="+mn-lt"/>
              </a:rPr>
              <a:t/>
            </a:r>
            <a:br>
              <a:rPr lang="en-US" sz="1800" b="0" dirty="0">
                <a:solidFill>
                  <a:schemeClr val="bg2">
                    <a:lumMod val="75000"/>
                  </a:schemeClr>
                </a:solidFill>
                <a:latin typeface="+mn-lt"/>
              </a:rPr>
            </a:br>
            <a:r>
              <a:rPr lang="en-US" sz="1800" b="0" dirty="0">
                <a:solidFill>
                  <a:schemeClr val="bg2">
                    <a:lumMod val="75000"/>
                  </a:schemeClr>
                </a:solidFill>
                <a:latin typeface="+mn-lt"/>
              </a:rPr>
              <a:t>(ISO/IEC 2382-36:2008)</a:t>
            </a:r>
          </a:p>
          <a:p>
            <a:pPr>
              <a:defRPr/>
            </a:pPr>
            <a:endParaRPr lang="de-DE" sz="1800" b="0" dirty="0">
              <a:solidFill>
                <a:schemeClr val="bg2">
                  <a:lumMod val="75000"/>
                </a:schemeClr>
              </a:solidFill>
              <a:latin typeface="+mn-lt"/>
            </a:endParaRPr>
          </a:p>
        </p:txBody>
      </p:sp>
    </p:spTree>
    <p:extLst>
      <p:ext uri="{BB962C8B-B14F-4D97-AF65-F5344CB8AC3E}">
        <p14:creationId xmlns:p14="http://schemas.microsoft.com/office/powerpoint/2010/main" val="207738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Interoperabilität </a:t>
            </a:r>
            <a:r>
              <a:rPr lang="de-DE" dirty="0"/>
              <a:t>verbessert die Vernetzung beziehungsweise </a:t>
            </a:r>
            <a:r>
              <a:rPr lang="de-DE" dirty="0">
                <a:solidFill>
                  <a:schemeClr val="bg2">
                    <a:lumMod val="75000"/>
                  </a:schemeClr>
                </a:solidFill>
              </a:rPr>
              <a:t>Vernetzbarkeit</a:t>
            </a:r>
            <a:r>
              <a:rPr lang="de-DE" dirty="0"/>
              <a:t> von Systemen und ermöglicht den elektronischen Datenaustausch jenseits des Horizonts des ursprünglich geplanten Einsatzbereiches. Sie ermöglicht die Realisierung von vernetzten Software-Systemen mit unterschiedlichen Lieferanten. Interoperabilität führt dazu, dass die Kunden bei der Auswahl von Software-Systemen nicht eingeschränkt werden und fördert so den Wettbewerb und die Verbreitung von Innovationen in der IT-Branche. Sie fördert die Nachhaltigkeit von Software-Systemen und unterstützt zugleich weitere Ziele, wie Agilität, Offenheit und Wiederverwendbarkeit.</a:t>
            </a:r>
          </a:p>
        </p:txBody>
      </p:sp>
      <p:sp>
        <p:nvSpPr>
          <p:cNvPr id="4" name="Datumsplatzhalter 3"/>
          <p:cNvSpPr>
            <a:spLocks noGrp="1"/>
          </p:cNvSpPr>
          <p:nvPr>
            <p:ph type="dt" sz="half" idx="10"/>
          </p:nvPr>
        </p:nvSpPr>
        <p:spPr/>
        <p:txBody>
          <a:bodyPr/>
          <a:lstStyle/>
          <a:p>
            <a:pPr>
              <a:defRPr/>
            </a:pPr>
            <a:fld id="{C5315968-EEF8-406C-BD36-3138062E6C74}" type="datetime1">
              <a:rPr lang="de-DE" smtClean="0"/>
              <a:t>01.05.2023</a:t>
            </a:fld>
            <a:endParaRPr lang="de-DE"/>
          </a:p>
        </p:txBody>
      </p:sp>
      <p:sp>
        <p:nvSpPr>
          <p:cNvPr id="5" name="Rechteck 4"/>
          <p:cNvSpPr/>
          <p:nvPr/>
        </p:nvSpPr>
        <p:spPr>
          <a:xfrm>
            <a:off x="1115616" y="5374957"/>
            <a:ext cx="7560840" cy="646331"/>
          </a:xfrm>
          <a:prstGeom prst="rect">
            <a:avLst/>
          </a:prstGeom>
        </p:spPr>
        <p:txBody>
          <a:bodyPr wrap="square">
            <a:spAutoFit/>
          </a:bodyPr>
          <a:lstStyle/>
          <a:p>
            <a:pPr>
              <a:defRPr/>
            </a:pPr>
            <a:r>
              <a:rPr lang="de-DE" sz="1200" b="0" dirty="0">
                <a:solidFill>
                  <a:schemeClr val="bg2">
                    <a:lumMod val="75000"/>
                  </a:schemeClr>
                </a:solidFill>
                <a:latin typeface="+mn-lt"/>
              </a:rPr>
              <a:t>[1] Die Beauftragte der Bundesregierung für Informationstechnik (</a:t>
            </a:r>
            <a:r>
              <a:rPr lang="de-DE" sz="1200" b="0" dirty="0" err="1">
                <a:solidFill>
                  <a:schemeClr val="bg2">
                    <a:lumMod val="75000"/>
                  </a:schemeClr>
                </a:solidFill>
                <a:latin typeface="+mn-lt"/>
              </a:rPr>
              <a:t>BfIT</a:t>
            </a:r>
            <a:r>
              <a:rPr lang="de-DE" sz="1200" b="0" dirty="0">
                <a:solidFill>
                  <a:schemeClr val="bg2">
                    <a:lumMod val="75000"/>
                  </a:schemeClr>
                </a:solidFill>
                <a:latin typeface="+mn-lt"/>
              </a:rPr>
              <a:t>) (2011):  SAGA-Modul Grundlagen. http://www.cio.bund.de/SharedDocs/Publikationen/DE/Architekturen-und-Standards/SAGA/saga_modul_grundlagen_de_bund_5_1_0_download.pdf?__blob=publicationFile [2019-03-17]</a:t>
            </a:r>
          </a:p>
        </p:txBody>
      </p:sp>
    </p:spTree>
    <p:extLst>
      <p:ext uri="{BB962C8B-B14F-4D97-AF65-F5344CB8AC3E}">
        <p14:creationId xmlns:p14="http://schemas.microsoft.com/office/powerpoint/2010/main" val="84554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r>
              <a:rPr lang="de-DE" altLang="de-DE" smtClean="0">
                <a:solidFill>
                  <a:schemeClr val="bg2">
                    <a:lumMod val="75000"/>
                  </a:schemeClr>
                </a:solidFill>
                <a:latin typeface="Calibri" pitchFamily="34" charset="0"/>
              </a:rPr>
              <a:t>Interoperability: Definition</a:t>
            </a:r>
          </a:p>
        </p:txBody>
      </p:sp>
      <p:sp>
        <p:nvSpPr>
          <p:cNvPr id="79891" name="Text Box 19"/>
          <p:cNvSpPr txBox="1">
            <a:spLocks noChangeArrowheads="1"/>
          </p:cNvSpPr>
          <p:nvPr/>
        </p:nvSpPr>
        <p:spPr bwMode="auto">
          <a:xfrm>
            <a:off x="684213" y="2565400"/>
            <a:ext cx="5616575" cy="31700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r>
              <a:rPr lang="de-DE" altLang="de-DE" sz="2000" b="0" dirty="0">
                <a:solidFill>
                  <a:schemeClr val="bg2">
                    <a:lumMod val="75000"/>
                  </a:schemeClr>
                </a:solidFill>
              </a:rPr>
              <a:t>The </a:t>
            </a:r>
            <a:r>
              <a:rPr lang="de-DE" altLang="de-DE" sz="2000" b="0" dirty="0" err="1">
                <a:solidFill>
                  <a:schemeClr val="bg2">
                    <a:lumMod val="75000"/>
                  </a:schemeClr>
                </a:solidFill>
              </a:rPr>
              <a:t>ability</a:t>
            </a:r>
            <a:r>
              <a:rPr lang="de-DE" altLang="de-DE" sz="2000" b="0" dirty="0">
                <a:solidFill>
                  <a:schemeClr val="bg2">
                    <a:lumMod val="75000"/>
                  </a:schemeClr>
                </a:solidFill>
              </a:rPr>
              <a:t> </a:t>
            </a:r>
            <a:r>
              <a:rPr lang="de-DE" altLang="de-DE" sz="2000" b="0" dirty="0" err="1">
                <a:solidFill>
                  <a:schemeClr val="bg2">
                    <a:lumMod val="75000"/>
                  </a:schemeClr>
                </a:solidFill>
              </a:rPr>
              <a:t>to</a:t>
            </a:r>
            <a:r>
              <a:rPr lang="de-DE" altLang="de-DE" sz="2000" b="0" dirty="0">
                <a:solidFill>
                  <a:schemeClr val="bg2">
                    <a:lumMod val="75000"/>
                  </a:schemeClr>
                </a:solidFill>
              </a:rPr>
              <a:t> </a:t>
            </a:r>
            <a:r>
              <a:rPr lang="de-DE" altLang="de-DE" sz="2000" b="0" dirty="0" err="1">
                <a:solidFill>
                  <a:schemeClr val="bg2">
                    <a:lumMod val="75000"/>
                  </a:schemeClr>
                </a:solidFill>
              </a:rPr>
              <a:t>collaborate</a:t>
            </a:r>
            <a:r>
              <a:rPr lang="de-DE" altLang="de-DE" sz="2000" b="0" dirty="0">
                <a:solidFill>
                  <a:schemeClr val="bg2">
                    <a:lumMod val="75000"/>
                  </a:schemeClr>
                </a:solidFill>
              </a:rPr>
              <a:t> </a:t>
            </a:r>
            <a:r>
              <a:rPr lang="de-DE" altLang="de-DE" sz="2000" b="0" dirty="0" err="1">
                <a:solidFill>
                  <a:schemeClr val="bg2">
                    <a:lumMod val="75000"/>
                  </a:schemeClr>
                </a:solidFill>
              </a:rPr>
              <a:t>and</a:t>
            </a:r>
            <a:r>
              <a:rPr lang="de-DE" altLang="de-DE" sz="2000" b="0" dirty="0">
                <a:solidFill>
                  <a:schemeClr val="bg2">
                    <a:lumMod val="75000"/>
                  </a:schemeClr>
                </a:solidFill>
              </a:rPr>
              <a:t> </a:t>
            </a:r>
            <a:r>
              <a:rPr lang="de-DE" altLang="de-DE" sz="2000" b="0" dirty="0" err="1">
                <a:solidFill>
                  <a:schemeClr val="bg2">
                    <a:lumMod val="75000"/>
                  </a:schemeClr>
                </a:solidFill>
              </a:rPr>
              <a:t>to</a:t>
            </a:r>
            <a:r>
              <a:rPr lang="de-DE" altLang="de-DE" sz="2000" b="0" dirty="0">
                <a:solidFill>
                  <a:schemeClr val="bg2">
                    <a:lumMod val="75000"/>
                  </a:schemeClr>
                </a:solidFill>
              </a:rPr>
              <a:t> </a:t>
            </a:r>
            <a:r>
              <a:rPr lang="de-DE" altLang="de-DE" sz="2000" b="0" dirty="0" err="1">
                <a:solidFill>
                  <a:schemeClr val="bg2">
                    <a:lumMod val="75000"/>
                  </a:schemeClr>
                </a:solidFill>
              </a:rPr>
              <a:t>exchange</a:t>
            </a:r>
            <a:r>
              <a:rPr lang="de-DE" altLang="de-DE" sz="2000" b="0" dirty="0">
                <a:solidFill>
                  <a:schemeClr val="bg2">
                    <a:lumMod val="75000"/>
                  </a:schemeClr>
                </a:solidFill>
              </a:rPr>
              <a:t> </a:t>
            </a:r>
            <a:r>
              <a:rPr lang="de-DE" altLang="de-DE" sz="2000" b="0" dirty="0" err="1">
                <a:solidFill>
                  <a:schemeClr val="bg2">
                    <a:lumMod val="75000"/>
                  </a:schemeClr>
                </a:solidFill>
              </a:rPr>
              <a:t>information</a:t>
            </a:r>
            <a:r>
              <a:rPr lang="de-DE" altLang="de-DE" sz="2000" b="0" dirty="0">
                <a:solidFill>
                  <a:schemeClr val="bg2">
                    <a:lumMod val="75000"/>
                  </a:schemeClr>
                </a:solidFill>
              </a:rPr>
              <a:t> </a:t>
            </a:r>
            <a:r>
              <a:rPr lang="de-DE" altLang="de-DE" sz="2000" b="0" dirty="0" err="1">
                <a:solidFill>
                  <a:schemeClr val="bg2">
                    <a:lumMod val="75000"/>
                  </a:schemeClr>
                </a:solidFill>
              </a:rPr>
              <a:t>seeminglessly</a:t>
            </a:r>
            <a:r>
              <a:rPr lang="de-DE" altLang="de-DE" sz="2000" b="0" dirty="0">
                <a:solidFill>
                  <a:schemeClr val="bg2">
                    <a:lumMod val="75000"/>
                  </a:schemeClr>
                </a:solidFill>
              </a:rPr>
              <a:t> </a:t>
            </a:r>
            <a:r>
              <a:rPr lang="de-DE" altLang="de-DE" sz="2000" b="0" dirty="0" err="1">
                <a:solidFill>
                  <a:schemeClr val="bg2">
                    <a:lumMod val="75000"/>
                  </a:schemeClr>
                </a:solidFill>
              </a:rPr>
              <a:t>and</a:t>
            </a:r>
            <a:r>
              <a:rPr lang="de-DE" altLang="de-DE" sz="2000" b="0" dirty="0">
                <a:solidFill>
                  <a:schemeClr val="bg2">
                    <a:lumMod val="75000"/>
                  </a:schemeClr>
                </a:solidFill>
              </a:rPr>
              <a:t> </a:t>
            </a:r>
            <a:r>
              <a:rPr lang="de-DE" altLang="de-DE" sz="2000" b="0" dirty="0" err="1">
                <a:solidFill>
                  <a:schemeClr val="bg2">
                    <a:lumMod val="75000"/>
                  </a:schemeClr>
                </a:solidFill>
              </a:rPr>
              <a:t>without</a:t>
            </a:r>
            <a:r>
              <a:rPr lang="de-DE" altLang="de-DE" sz="2000" b="0" dirty="0">
                <a:solidFill>
                  <a:schemeClr val="bg2">
                    <a:lumMod val="75000"/>
                  </a:schemeClr>
                </a:solidFill>
              </a:rPr>
              <a:t> </a:t>
            </a:r>
            <a:r>
              <a:rPr lang="de-DE" altLang="de-DE" sz="2000" b="0" dirty="0" err="1">
                <a:solidFill>
                  <a:schemeClr val="bg2">
                    <a:lumMod val="75000"/>
                  </a:schemeClr>
                </a:solidFill>
              </a:rPr>
              <a:t>barriers</a:t>
            </a:r>
            <a:r>
              <a:rPr lang="de-DE" altLang="de-DE" sz="2000" b="0" dirty="0">
                <a:solidFill>
                  <a:schemeClr val="bg2">
                    <a:lumMod val="75000"/>
                  </a:schemeClr>
                </a:solidFill>
              </a:rPr>
              <a:t>.</a:t>
            </a:r>
          </a:p>
          <a:p>
            <a:pPr>
              <a:spcBef>
                <a:spcPct val="50000"/>
              </a:spcBef>
              <a:buFontTx/>
              <a:buNone/>
            </a:pPr>
            <a:endParaRPr lang="de-DE" altLang="de-DE" sz="2000" b="0" dirty="0">
              <a:solidFill>
                <a:schemeClr val="bg2">
                  <a:lumMod val="75000"/>
                </a:schemeClr>
              </a:solidFill>
            </a:endParaRPr>
          </a:p>
          <a:p>
            <a:pPr>
              <a:spcBef>
                <a:spcPct val="50000"/>
              </a:spcBef>
              <a:buFontTx/>
              <a:buNone/>
            </a:pPr>
            <a:r>
              <a:rPr lang="de-DE" altLang="de-DE" sz="2000" b="0" dirty="0" err="1">
                <a:solidFill>
                  <a:schemeClr val="bg2">
                    <a:lumMod val="75000"/>
                  </a:schemeClr>
                </a:solidFill>
              </a:rPr>
              <a:t>Often</a:t>
            </a:r>
            <a:r>
              <a:rPr lang="de-DE" altLang="de-DE" sz="2000" b="0" dirty="0">
                <a:solidFill>
                  <a:schemeClr val="bg2">
                    <a:lumMod val="75000"/>
                  </a:schemeClr>
                </a:solidFill>
              </a:rPr>
              <a:t> </a:t>
            </a:r>
            <a:r>
              <a:rPr lang="de-DE" altLang="de-DE" sz="2000" b="0" dirty="0" err="1">
                <a:solidFill>
                  <a:schemeClr val="bg2">
                    <a:lumMod val="75000"/>
                  </a:schemeClr>
                </a:solidFill>
              </a:rPr>
              <a:t>restricted</a:t>
            </a:r>
            <a:r>
              <a:rPr lang="de-DE" altLang="de-DE" sz="2000" b="0" dirty="0">
                <a:solidFill>
                  <a:schemeClr val="bg2">
                    <a:lumMod val="75000"/>
                  </a:schemeClr>
                </a:solidFill>
              </a:rPr>
              <a:t> </a:t>
            </a:r>
            <a:r>
              <a:rPr lang="de-DE" altLang="de-DE" sz="2000" b="0" dirty="0" err="1">
                <a:solidFill>
                  <a:schemeClr val="bg2">
                    <a:lumMod val="75000"/>
                  </a:schemeClr>
                </a:solidFill>
              </a:rPr>
              <a:t>to</a:t>
            </a:r>
            <a:r>
              <a:rPr lang="de-DE" altLang="de-DE" sz="2000" b="0" dirty="0">
                <a:solidFill>
                  <a:schemeClr val="bg2">
                    <a:lumMod val="75000"/>
                  </a:schemeClr>
                </a:solidFill>
              </a:rPr>
              <a:t> </a:t>
            </a:r>
            <a:r>
              <a:rPr lang="de-DE" altLang="de-DE" sz="2000" b="0" dirty="0" err="1">
                <a:solidFill>
                  <a:schemeClr val="bg2">
                    <a:lumMod val="75000"/>
                  </a:schemeClr>
                </a:solidFill>
              </a:rPr>
              <a:t>technical</a:t>
            </a:r>
            <a:r>
              <a:rPr lang="de-DE" altLang="de-DE" sz="2000" b="0" dirty="0">
                <a:solidFill>
                  <a:schemeClr val="bg2">
                    <a:lumMod val="75000"/>
                  </a:schemeClr>
                </a:solidFill>
              </a:rPr>
              <a:t> </a:t>
            </a:r>
            <a:r>
              <a:rPr lang="de-DE" altLang="de-DE" sz="2000" b="0" dirty="0" err="1">
                <a:solidFill>
                  <a:schemeClr val="bg2">
                    <a:lumMod val="75000"/>
                  </a:schemeClr>
                </a:solidFill>
              </a:rPr>
              <a:t>aspects</a:t>
            </a:r>
            <a:r>
              <a:rPr lang="de-DE" altLang="de-DE" sz="2000" b="0" dirty="0">
                <a:solidFill>
                  <a:schemeClr val="bg2">
                    <a:lumMod val="75000"/>
                  </a:schemeClr>
                </a:solidFill>
              </a:rPr>
              <a:t>.</a:t>
            </a:r>
          </a:p>
          <a:p>
            <a:pPr>
              <a:spcBef>
                <a:spcPct val="50000"/>
              </a:spcBef>
              <a:buFontTx/>
              <a:buNone/>
            </a:pPr>
            <a:endParaRPr lang="de-DE" altLang="de-DE" sz="2000" b="0" dirty="0">
              <a:solidFill>
                <a:schemeClr val="bg2">
                  <a:lumMod val="75000"/>
                </a:schemeClr>
              </a:solidFill>
            </a:endParaRPr>
          </a:p>
          <a:p>
            <a:pPr>
              <a:spcBef>
                <a:spcPct val="50000"/>
              </a:spcBef>
              <a:buFontTx/>
              <a:buNone/>
            </a:pPr>
            <a:r>
              <a:rPr lang="de-DE" altLang="de-DE" sz="2000" b="0" dirty="0">
                <a:solidFill>
                  <a:schemeClr val="bg2">
                    <a:lumMod val="75000"/>
                  </a:schemeClr>
                </a:solidFill>
              </a:rPr>
              <a:t>But: </a:t>
            </a:r>
            <a:r>
              <a:rPr lang="de-DE" altLang="de-DE" sz="2000" b="0" dirty="0" err="1">
                <a:solidFill>
                  <a:schemeClr val="bg2">
                    <a:lumMod val="75000"/>
                  </a:schemeClr>
                </a:solidFill>
              </a:rPr>
              <a:t>Interoperability</a:t>
            </a:r>
            <a:r>
              <a:rPr lang="de-DE" altLang="de-DE" sz="2000" b="0" dirty="0">
                <a:solidFill>
                  <a:schemeClr val="bg2">
                    <a:lumMod val="75000"/>
                  </a:schemeClr>
                </a:solidFill>
              </a:rPr>
              <a:t> </a:t>
            </a:r>
            <a:r>
              <a:rPr lang="de-DE" altLang="de-DE" sz="2000" b="0" dirty="0" err="1">
                <a:solidFill>
                  <a:schemeClr val="bg2">
                    <a:lumMod val="75000"/>
                  </a:schemeClr>
                </a:solidFill>
              </a:rPr>
              <a:t>should</a:t>
            </a:r>
            <a:r>
              <a:rPr lang="de-DE" altLang="de-DE" sz="2000" b="0" dirty="0">
                <a:solidFill>
                  <a:schemeClr val="bg2">
                    <a:lumMod val="75000"/>
                  </a:schemeClr>
                </a:solidFill>
              </a:rPr>
              <a:t> </a:t>
            </a:r>
            <a:r>
              <a:rPr lang="de-DE" altLang="de-DE" sz="2000" b="0" dirty="0" err="1">
                <a:solidFill>
                  <a:schemeClr val="bg2">
                    <a:lumMod val="75000"/>
                  </a:schemeClr>
                </a:solidFill>
              </a:rPr>
              <a:t>be</a:t>
            </a:r>
            <a:r>
              <a:rPr lang="de-DE" altLang="de-DE" sz="2000" b="0" dirty="0">
                <a:solidFill>
                  <a:schemeClr val="bg2">
                    <a:lumMod val="75000"/>
                  </a:schemeClr>
                </a:solidFill>
              </a:rPr>
              <a:t> </a:t>
            </a:r>
            <a:r>
              <a:rPr lang="de-DE" altLang="de-DE" sz="2000" b="0" dirty="0" err="1" smtClean="0">
                <a:solidFill>
                  <a:schemeClr val="bg2">
                    <a:lumMod val="75000"/>
                  </a:schemeClr>
                </a:solidFill>
              </a:rPr>
              <a:t>extended</a:t>
            </a:r>
            <a:r>
              <a:rPr lang="de-DE" altLang="de-DE" sz="2000" b="0" dirty="0">
                <a:solidFill>
                  <a:schemeClr val="bg2">
                    <a:lumMod val="75000"/>
                  </a:schemeClr>
                </a:solidFill>
              </a:rPr>
              <a:t> </a:t>
            </a:r>
            <a:r>
              <a:rPr lang="de-DE" altLang="de-DE" sz="2000" b="0" dirty="0" err="1" smtClean="0">
                <a:solidFill>
                  <a:schemeClr val="bg2">
                    <a:lumMod val="75000"/>
                  </a:schemeClr>
                </a:solidFill>
              </a:rPr>
              <a:t>to</a:t>
            </a:r>
            <a:r>
              <a:rPr lang="de-DE" altLang="de-DE" sz="2000" b="0" dirty="0" smtClean="0">
                <a:solidFill>
                  <a:schemeClr val="bg2">
                    <a:lumMod val="75000"/>
                  </a:schemeClr>
                </a:solidFill>
              </a:rPr>
              <a:t> organisational, personal, </a:t>
            </a:r>
            <a:r>
              <a:rPr lang="de-DE" altLang="de-DE" sz="2000" b="0" dirty="0" err="1" smtClean="0">
                <a:solidFill>
                  <a:schemeClr val="bg2">
                    <a:lumMod val="75000"/>
                  </a:schemeClr>
                </a:solidFill>
              </a:rPr>
              <a:t>semantical</a:t>
            </a:r>
            <a:r>
              <a:rPr lang="de-DE" altLang="de-DE" sz="2000" b="0" dirty="0" smtClean="0">
                <a:solidFill>
                  <a:schemeClr val="bg2">
                    <a:lumMod val="75000"/>
                  </a:schemeClr>
                </a:solidFill>
              </a:rPr>
              <a:t>, </a:t>
            </a:r>
            <a:r>
              <a:rPr lang="de-DE" altLang="de-DE" sz="2000" b="0" dirty="0" err="1" smtClean="0">
                <a:solidFill>
                  <a:schemeClr val="bg2">
                    <a:lumMod val="75000"/>
                  </a:schemeClr>
                </a:solidFill>
              </a:rPr>
              <a:t>institutional</a:t>
            </a:r>
            <a:r>
              <a:rPr lang="de-DE" altLang="de-DE" sz="2000" b="0" dirty="0" smtClean="0">
                <a:solidFill>
                  <a:schemeClr val="bg2">
                    <a:lumMod val="75000"/>
                  </a:schemeClr>
                </a:solidFill>
              </a:rPr>
              <a:t> </a:t>
            </a:r>
            <a:r>
              <a:rPr lang="de-DE" altLang="de-DE" sz="2000" b="0" dirty="0" err="1" smtClean="0">
                <a:solidFill>
                  <a:schemeClr val="bg2">
                    <a:lumMod val="75000"/>
                  </a:schemeClr>
                </a:solidFill>
              </a:rPr>
              <a:t>and</a:t>
            </a:r>
            <a:r>
              <a:rPr lang="de-DE" altLang="de-DE" sz="2000" b="0" dirty="0" smtClean="0">
                <a:solidFill>
                  <a:schemeClr val="bg2">
                    <a:lumMod val="75000"/>
                  </a:schemeClr>
                </a:solidFill>
              </a:rPr>
              <a:t> </a:t>
            </a:r>
            <a:r>
              <a:rPr lang="de-DE" altLang="de-DE" sz="2000" b="0" dirty="0" err="1" smtClean="0">
                <a:solidFill>
                  <a:schemeClr val="bg2">
                    <a:lumMod val="75000"/>
                  </a:schemeClr>
                </a:solidFill>
              </a:rPr>
              <a:t>political</a:t>
            </a:r>
            <a:r>
              <a:rPr lang="de-DE" altLang="de-DE" sz="2000" b="0" dirty="0" smtClean="0">
                <a:solidFill>
                  <a:schemeClr val="bg2">
                    <a:lumMod val="75000"/>
                  </a:schemeClr>
                </a:solidFill>
              </a:rPr>
              <a:t> </a:t>
            </a:r>
            <a:r>
              <a:rPr lang="de-DE" altLang="de-DE" sz="2000" b="0" dirty="0" err="1" smtClean="0">
                <a:solidFill>
                  <a:schemeClr val="bg2">
                    <a:lumMod val="75000"/>
                  </a:schemeClr>
                </a:solidFill>
              </a:rPr>
              <a:t>aspects</a:t>
            </a:r>
            <a:r>
              <a:rPr lang="de-DE" altLang="de-DE" sz="2000" b="0" dirty="0" smtClean="0">
                <a:solidFill>
                  <a:schemeClr val="bg2">
                    <a:lumMod val="75000"/>
                  </a:schemeClr>
                </a:solidFill>
              </a:rPr>
              <a:t>.</a:t>
            </a:r>
            <a:endParaRPr lang="de-DE" altLang="de-DE" sz="2000" b="0" dirty="0">
              <a:solidFill>
                <a:schemeClr val="bg2">
                  <a:lumMod val="75000"/>
                </a:schemeClr>
              </a:solidFill>
            </a:endParaRPr>
          </a:p>
        </p:txBody>
      </p:sp>
    </p:spTree>
    <p:extLst>
      <p:ext uri="{BB962C8B-B14F-4D97-AF65-F5344CB8AC3E}">
        <p14:creationId xmlns:p14="http://schemas.microsoft.com/office/powerpoint/2010/main" val="2035309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79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FT_FJB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1200" b="0" dirty="0">
            <a:latin typeface="+mn-lt"/>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HFT_FJB01</Template>
  <TotalTime>0</TotalTime>
  <Words>2886</Words>
  <Application>Microsoft Office PowerPoint</Application>
  <PresentationFormat>Bildschirmpräsentation (4:3)</PresentationFormat>
  <Paragraphs>510</Paragraphs>
  <Slides>65</Slides>
  <Notes>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65</vt:i4>
      </vt:variant>
    </vt:vector>
  </HeadingPairs>
  <TitlesOfParts>
    <vt:vector size="74" baseType="lpstr">
      <vt:lpstr>MS PGothic</vt:lpstr>
      <vt:lpstr>Arial</vt:lpstr>
      <vt:lpstr>Calibri</vt:lpstr>
      <vt:lpstr>CG Times</vt:lpstr>
      <vt:lpstr>Helvetica Neue Condensed</vt:lpstr>
      <vt:lpstr>Tahoma</vt:lpstr>
      <vt:lpstr>Times New Roman</vt:lpstr>
      <vt:lpstr>Wingdings</vt:lpstr>
      <vt:lpstr>HFT_FJB01</vt:lpstr>
      <vt:lpstr>PowerPoint-Präsentation</vt:lpstr>
      <vt:lpstr>PowerPoint-Präsentation</vt:lpstr>
      <vt:lpstr>PowerPoint-Präsentation</vt:lpstr>
      <vt:lpstr>PowerPoint-Präsentation</vt:lpstr>
      <vt:lpstr>Gebiete</vt:lpstr>
      <vt:lpstr>PowerPoint-Präsentation</vt:lpstr>
      <vt:lpstr>PowerPoint-Präsentation</vt:lpstr>
      <vt:lpstr>PowerPoint-Präsentation</vt:lpstr>
      <vt:lpstr>Interoperability: Definition</vt:lpstr>
      <vt:lpstr>PowerPoint-Präsentation</vt:lpstr>
      <vt:lpstr>Participation through requests</vt:lpstr>
      <vt:lpstr>OGC Web Services testbeds</vt:lpstr>
      <vt:lpstr>PowerPoint-Präsentation</vt:lpstr>
      <vt:lpstr>PowerPoint-Präsentation</vt:lpstr>
      <vt:lpstr>PowerPoint-Präsentation</vt:lpstr>
      <vt:lpstr>PowerPoint-Präsentation</vt:lpstr>
      <vt:lpstr>PowerPoint-Präsentation</vt:lpstr>
      <vt:lpstr>PowerPoint-Präsentation</vt:lpstr>
      <vt:lpstr>Standards Working Group (SWG): Process</vt:lpstr>
      <vt:lpstr>"Open Standards” (like OGC Standards)</vt:lpstr>
      <vt:lpstr>However:</vt:lpstr>
      <vt:lpstr>Reference Implementations</vt:lpstr>
      <vt:lpstr>OGC Standards, evolving over years</vt:lpstr>
      <vt:lpstr>PowerPoint-Präsentation</vt:lpstr>
      <vt:lpstr>PowerPoint-Präsentation</vt:lpstr>
      <vt:lpstr>Mitglieder/Members</vt:lpstr>
      <vt:lpstr>Commercial Mambers - Example</vt:lpstr>
      <vt:lpstr>PowerPoint-Präsentation</vt:lpstr>
      <vt:lpstr>PowerPoint-Präsentation</vt:lpstr>
      <vt:lpstr>PowerPoint-Präsentation</vt:lpstr>
      <vt:lpstr>PowerPoint-Präsentation</vt:lpstr>
      <vt:lpstr>Board of Directors</vt:lpstr>
      <vt:lpstr>OGC Staff</vt:lpstr>
      <vt:lpstr>OGC Architecture Board - OAB</vt:lpstr>
      <vt:lpstr>Programs</vt:lpstr>
      <vt:lpstr>Innovation Program (IP)</vt:lpstr>
      <vt:lpstr>Innovation Program (IP): Benefits</vt:lpstr>
      <vt:lpstr>Strategic Member Advisory Committee (SMAC )</vt:lpstr>
      <vt:lpstr>Standards Program</vt:lpstr>
      <vt:lpstr>Technical Committee (TC)</vt:lpstr>
      <vt:lpstr>OGC Architecture Board - OAB</vt:lpstr>
      <vt:lpstr>TC documents</vt:lpstr>
      <vt:lpstr>Domain Working Groups</vt:lpstr>
      <vt:lpstr>Standards Working Groups (SWGs) </vt:lpstr>
      <vt:lpstr>PowerPoint-Präsentation</vt:lpstr>
      <vt:lpstr>PowerPoint-Präsentation</vt:lpstr>
      <vt:lpstr>Communications and Outreach Program</vt:lpstr>
      <vt:lpstr>Alliance Partners</vt:lpstr>
      <vt:lpstr>Example of referencing other standards </vt:lpstr>
      <vt:lpstr>OGC Alliance Partners</vt:lpstr>
      <vt:lpstr>Alliance with ISO</vt:lpstr>
      <vt:lpstr>PowerPoint-Präsentation</vt:lpstr>
      <vt:lpstr>OGC Reference Model (ORM)</vt:lpstr>
      <vt:lpstr>OGC Abstract Specification</vt:lpstr>
      <vt:lpstr>PowerPoint-Präsentation</vt:lpstr>
      <vt:lpstr>OGC Standards and Supporting Documents</vt:lpstr>
      <vt:lpstr>Best Practices Documents http://www.opengeospatial.org/docs/bp</vt:lpstr>
      <vt:lpstr>Engineering Reports http://www.opengeospatial.org/docs/er</vt:lpstr>
      <vt:lpstr>Further Documents</vt:lpstr>
      <vt:lpstr>PowerPoint-Präsentation</vt:lpstr>
      <vt:lpstr>Mailing lists</vt:lpstr>
      <vt:lpstr>Public Document Repository</vt:lpstr>
      <vt:lpstr>Public Engineering Reports – "latest developments in the standardization sector"  </vt:lpstr>
      <vt:lpstr>OGC Blog</vt:lpstr>
      <vt:lpstr>References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Geodata Integration &amp; Standards &amp; Interoperability</dc:title>
  <dc:subject>ArcticSDP</dc:subject>
  <dc:creator>Behr</dc:creator>
  <cp:lastModifiedBy>FJ Behr</cp:lastModifiedBy>
  <cp:revision>299</cp:revision>
  <cp:lastPrinted>2016-03-01T22:01:42Z</cp:lastPrinted>
  <dcterms:created xsi:type="dcterms:W3CDTF">2016-11-28T19:02:52Z</dcterms:created>
  <dcterms:modified xsi:type="dcterms:W3CDTF">2023-05-01T07:24:04Z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ACG_OFFICE_DLL">
    <vt:bool>true</vt:bool>
  </property>
  <property fmtid="{D5CDD505-2E9C-101B-9397-08002B2CF9AE}" pid="3" name="AACG_Created">
    <vt:bool>true</vt:bool>
  </property>
  <property fmtid="{D5CDD505-2E9C-101B-9397-08002B2CF9AE}" pid="4" name="AACG_DescMarkings">
    <vt:lpwstr/>
  </property>
  <property fmtid="{D5CDD505-2E9C-101B-9397-08002B2CF9AE}" pid="5" name="AACG_AddMark">
    <vt:lpwstr/>
  </property>
  <property fmtid="{D5CDD505-2E9C-101B-9397-08002B2CF9AE}" pid="6" name="AACG_Header">
    <vt:lpwstr>UNCLASSIFIED</vt:lpwstr>
  </property>
  <property fmtid="{D5CDD505-2E9C-101B-9397-08002B2CF9AE}" pid="7" name="AACG_Footer">
    <vt:lpwstr>_x000d_UNCLASSIFIED</vt:lpwstr>
  </property>
  <property fmtid="{D5CDD505-2E9C-101B-9397-08002B2CF9AE}" pid="8" name="AACG_ClassBlock">
    <vt:lpwstr/>
  </property>
  <property fmtid="{D5CDD505-2E9C-101B-9397-08002B2CF9AE}" pid="9" name="AACG_ClassType">
    <vt:lpwstr>USClassificationMarking</vt:lpwstr>
  </property>
  <property fmtid="{D5CDD505-2E9C-101B-9397-08002B2CF9AE}" pid="10" name="AACG_DeclOnList">
    <vt:lpwstr/>
  </property>
  <property fmtid="{D5CDD505-2E9C-101B-9397-08002B2CF9AE}" pid="11" name="AACG_USAF_Derivatives">
    <vt:lpwstr/>
  </property>
  <property fmtid="{D5CDD505-2E9C-101B-9397-08002B2CF9AE}" pid="12" name="AACG_SCI_Other">
    <vt:lpwstr/>
  </property>
  <property fmtid="{D5CDD505-2E9C-101B-9397-08002B2CF9AE}" pid="13" name="AACG_Dissem_Other">
    <vt:lpwstr/>
  </property>
  <property fmtid="{D5CDD505-2E9C-101B-9397-08002B2CF9AE}" pid="14" name="AACG_NonInt_Other">
    <vt:lpwstr/>
  </property>
  <property fmtid="{D5CDD505-2E9C-101B-9397-08002B2CF9AE}" pid="15" name="PortionWaiver">
    <vt:lpwstr/>
  </property>
</Properties>
</file>